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Inter SemiBold"/>
      <p:regular r:id="rId18"/>
      <p:bold r:id="rId19"/>
      <p:italic r:id="rId20"/>
      <p:boldItalic r:id="rId21"/>
    </p:embeddedFont>
    <p:embeddedFont>
      <p:font typeface="Inter Light"/>
      <p:regular r:id="rId22"/>
      <p:bold r:id="rId23"/>
      <p:italic r:id="rId24"/>
      <p:boldItalic r:id="rId25"/>
    </p:embeddedFont>
    <p:embeddedFont>
      <p:font typeface="Int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SemiBold-italic.fntdata"/><Relationship Id="rId22" Type="http://schemas.openxmlformats.org/officeDocument/2006/relationships/font" Target="fonts/InterLight-regular.fntdata"/><Relationship Id="rId21" Type="http://schemas.openxmlformats.org/officeDocument/2006/relationships/font" Target="fonts/InterSemiBold-boldItalic.fntdata"/><Relationship Id="rId24" Type="http://schemas.openxmlformats.org/officeDocument/2006/relationships/font" Target="fonts/InterLight-italic.fntdata"/><Relationship Id="rId23" Type="http://schemas.openxmlformats.org/officeDocument/2006/relationships/font" Target="fonts/Inter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regular.fntdata"/><Relationship Id="rId25" Type="http://schemas.openxmlformats.org/officeDocument/2006/relationships/font" Target="fonts/InterLight-boldItalic.fntdata"/><Relationship Id="rId28" Type="http://schemas.openxmlformats.org/officeDocument/2006/relationships/font" Target="fonts/Inter-italic.fntdata"/><Relationship Id="rId27" Type="http://schemas.openxmlformats.org/officeDocument/2006/relationships/font" Target="fonts/Int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InterSemiBold-bold.fntdata"/><Relationship Id="rId18" Type="http://schemas.openxmlformats.org/officeDocument/2006/relationships/font" Target="fonts/Inter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a:buNone/>
              <a:defRPr sz="1800">
                <a:solidFill>
                  <a:schemeClr val="lt2"/>
                </a:solidFill>
              </a:defRPr>
            </a:lvl2pPr>
            <a:lvl3pPr lvl="2" algn="l">
              <a:lnSpc>
                <a:spcPct val="100000"/>
              </a:lnSpc>
              <a:spcBef>
                <a:spcPts val="0"/>
              </a:spcBef>
              <a:spcAft>
                <a:spcPts val="0"/>
              </a:spcAft>
              <a:buClr>
                <a:schemeClr val="lt2"/>
              </a:buClr>
              <a:buSzPts val="1800"/>
              <a:buFont typeface="Inter"/>
              <a:buNone/>
              <a:defRPr sz="1800">
                <a:solidFill>
                  <a:schemeClr val="lt2"/>
                </a:solidFill>
              </a:defRPr>
            </a:lvl3pPr>
            <a:lvl4pPr lvl="3" algn="l">
              <a:lnSpc>
                <a:spcPct val="100000"/>
              </a:lnSpc>
              <a:spcBef>
                <a:spcPts val="0"/>
              </a:spcBef>
              <a:spcAft>
                <a:spcPts val="0"/>
              </a:spcAft>
              <a:buClr>
                <a:schemeClr val="lt2"/>
              </a:buClr>
              <a:buSzPts val="1800"/>
              <a:buFont typeface="Inter"/>
              <a:buNone/>
              <a:defRPr sz="1800">
                <a:solidFill>
                  <a:schemeClr val="lt2"/>
                </a:solidFill>
              </a:defRPr>
            </a:lvl4pPr>
            <a:lvl5pPr lvl="4" algn="l">
              <a:lnSpc>
                <a:spcPct val="100000"/>
              </a:lnSpc>
              <a:spcBef>
                <a:spcPts val="0"/>
              </a:spcBef>
              <a:spcAft>
                <a:spcPts val="0"/>
              </a:spcAft>
              <a:buClr>
                <a:schemeClr val="lt2"/>
              </a:buClr>
              <a:buSzPts val="1800"/>
              <a:buFont typeface="Inter"/>
              <a:buNone/>
              <a:defRPr sz="1800">
                <a:solidFill>
                  <a:schemeClr val="lt2"/>
                </a:solidFill>
              </a:defRPr>
            </a:lvl5pPr>
            <a:lvl6pPr lvl="5" algn="l">
              <a:lnSpc>
                <a:spcPct val="100000"/>
              </a:lnSpc>
              <a:spcBef>
                <a:spcPts val="0"/>
              </a:spcBef>
              <a:spcAft>
                <a:spcPts val="0"/>
              </a:spcAft>
              <a:buClr>
                <a:schemeClr val="lt2"/>
              </a:buClr>
              <a:buSzPts val="1800"/>
              <a:buFont typeface="Inter"/>
              <a:buNone/>
              <a:defRPr sz="1800">
                <a:solidFill>
                  <a:schemeClr val="lt2"/>
                </a:solidFill>
              </a:defRPr>
            </a:lvl6pPr>
            <a:lvl7pPr lvl="6" algn="l">
              <a:lnSpc>
                <a:spcPct val="100000"/>
              </a:lnSpc>
              <a:spcBef>
                <a:spcPts val="0"/>
              </a:spcBef>
              <a:spcAft>
                <a:spcPts val="0"/>
              </a:spcAft>
              <a:buClr>
                <a:schemeClr val="lt2"/>
              </a:buClr>
              <a:buSzPts val="1800"/>
              <a:buFont typeface="Inter"/>
              <a:buNone/>
              <a:defRPr sz="1800">
                <a:solidFill>
                  <a:schemeClr val="lt2"/>
                </a:solidFill>
              </a:defRPr>
            </a:lvl7pPr>
            <a:lvl8pPr lvl="7" algn="l">
              <a:lnSpc>
                <a:spcPct val="100000"/>
              </a:lnSpc>
              <a:spcBef>
                <a:spcPts val="0"/>
              </a:spcBef>
              <a:spcAft>
                <a:spcPts val="0"/>
              </a:spcAft>
              <a:buClr>
                <a:schemeClr val="lt2"/>
              </a:buClr>
              <a:buSzPts val="1800"/>
              <a:buFont typeface="Inter"/>
              <a:buNone/>
              <a:defRPr sz="1800">
                <a:solidFill>
                  <a:schemeClr val="lt2"/>
                </a:solidFill>
              </a:defRPr>
            </a:lvl8pPr>
            <a:lvl9pPr lvl="8" algn="l">
              <a:lnSpc>
                <a:spcPct val="100000"/>
              </a:lnSpc>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80" name="Shape 80"/>
        <p:cNvGrpSpPr/>
        <p:nvPr/>
      </p:nvGrpSpPr>
      <p:grpSpPr>
        <a:xfrm>
          <a:off x="0" y="0"/>
          <a:ext cx="0" cy="0"/>
          <a:chOff x="0" y="0"/>
          <a:chExt cx="0" cy="0"/>
        </a:xfrm>
      </p:grpSpPr>
      <p:sp>
        <p:nvSpPr>
          <p:cNvPr id="81" name="Google Shape;81;p11"/>
          <p:cNvSpPr/>
          <p:nvPr>
            <p:ph idx="2" type="pic"/>
          </p:nvPr>
        </p:nvSpPr>
        <p:spPr>
          <a:xfrm>
            <a:off x="5039775" y="203250"/>
            <a:ext cx="3905400" cy="2298600"/>
          </a:xfrm>
          <a:prstGeom prst="roundRect">
            <a:avLst>
              <a:gd fmla="val 2053" name="adj"/>
            </a:avLst>
          </a:prstGeom>
          <a:noFill/>
          <a:ln>
            <a:noFill/>
          </a:ln>
        </p:spPr>
      </p:sp>
      <p:cxnSp>
        <p:nvCxnSpPr>
          <p:cNvPr id="82" name="Google Shape;82;p11"/>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83" name="Google Shape;83;p11"/>
          <p:cNvSpPr txBox="1"/>
          <p:nvPr>
            <p:ph idx="1" type="body"/>
          </p:nvPr>
        </p:nvSpPr>
        <p:spPr>
          <a:xfrm>
            <a:off x="452575" y="1853525"/>
            <a:ext cx="2965500" cy="2440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a:lvl1pPr>
            <a:lvl2pPr indent="-304800" lvl="1" marL="914400" algn="l">
              <a:lnSpc>
                <a:spcPct val="100000"/>
              </a:lnSpc>
              <a:spcBef>
                <a:spcPts val="0"/>
              </a:spcBef>
              <a:spcAft>
                <a:spcPts val="0"/>
              </a:spcAft>
              <a:buClr>
                <a:schemeClr val="dk2"/>
              </a:buClr>
              <a:buSzPts val="1200"/>
              <a:buChar char="○"/>
              <a:defRPr/>
            </a:lvl2pPr>
            <a:lvl3pPr indent="-304800" lvl="2" marL="1371600" algn="l">
              <a:lnSpc>
                <a:spcPct val="100000"/>
              </a:lnSpc>
              <a:spcBef>
                <a:spcPts val="0"/>
              </a:spcBef>
              <a:spcAft>
                <a:spcPts val="0"/>
              </a:spcAft>
              <a:buClr>
                <a:schemeClr val="dk2"/>
              </a:buClr>
              <a:buSzPts val="1200"/>
              <a:buChar char="■"/>
              <a:defRPr/>
            </a:lvl3pPr>
            <a:lvl4pPr indent="-304800" lvl="3" marL="1828800" algn="l">
              <a:lnSpc>
                <a:spcPct val="100000"/>
              </a:lnSpc>
              <a:spcBef>
                <a:spcPts val="0"/>
              </a:spcBef>
              <a:spcAft>
                <a:spcPts val="0"/>
              </a:spcAft>
              <a:buClr>
                <a:schemeClr val="dk2"/>
              </a:buClr>
              <a:buSzPts val="1200"/>
              <a:buChar char="●"/>
              <a:defRPr/>
            </a:lvl4pPr>
            <a:lvl5pPr indent="-304800" lvl="4" marL="2286000" algn="l">
              <a:lnSpc>
                <a:spcPct val="100000"/>
              </a:lnSpc>
              <a:spcBef>
                <a:spcPts val="0"/>
              </a:spcBef>
              <a:spcAft>
                <a:spcPts val="0"/>
              </a:spcAft>
              <a:buClr>
                <a:schemeClr val="dk2"/>
              </a:buClr>
              <a:buSzPts val="1200"/>
              <a:buChar char="○"/>
              <a:defRPr/>
            </a:lvl5pPr>
            <a:lvl6pPr indent="-304800" lvl="5" marL="2743200" algn="l">
              <a:lnSpc>
                <a:spcPct val="100000"/>
              </a:lnSpc>
              <a:spcBef>
                <a:spcPts val="0"/>
              </a:spcBef>
              <a:spcAft>
                <a:spcPts val="0"/>
              </a:spcAft>
              <a:buClr>
                <a:schemeClr val="dk2"/>
              </a:buClr>
              <a:buSzPts val="1200"/>
              <a:buChar char="■"/>
              <a:defRPr/>
            </a:lvl6pPr>
            <a:lvl7pPr indent="-304800" lvl="6" marL="3200400" algn="l">
              <a:lnSpc>
                <a:spcPct val="100000"/>
              </a:lnSpc>
              <a:spcBef>
                <a:spcPts val="0"/>
              </a:spcBef>
              <a:spcAft>
                <a:spcPts val="0"/>
              </a:spcAft>
              <a:buClr>
                <a:schemeClr val="dk2"/>
              </a:buClr>
              <a:buSzPts val="1200"/>
              <a:buChar char="●"/>
              <a:defRPr/>
            </a:lvl7pPr>
            <a:lvl8pPr indent="-304800" lvl="7" marL="3657600" algn="l">
              <a:lnSpc>
                <a:spcPct val="100000"/>
              </a:lnSpc>
              <a:spcBef>
                <a:spcPts val="0"/>
              </a:spcBef>
              <a:spcAft>
                <a:spcPts val="0"/>
              </a:spcAft>
              <a:buClr>
                <a:schemeClr val="dk2"/>
              </a:buClr>
              <a:buSzPts val="1200"/>
              <a:buChar char="○"/>
              <a:defRPr/>
            </a:lvl8pPr>
            <a:lvl9pPr indent="-304800" lvl="8" marL="4114800" algn="l">
              <a:lnSpc>
                <a:spcPct val="100000"/>
              </a:lnSpc>
              <a:spcBef>
                <a:spcPts val="0"/>
              </a:spcBef>
              <a:spcAft>
                <a:spcPts val="0"/>
              </a:spcAft>
              <a:buClr>
                <a:schemeClr val="dk2"/>
              </a:buClr>
              <a:buSzPts val="1200"/>
              <a:buChar char="■"/>
              <a:defRPr/>
            </a:lvl9pPr>
          </a:lstStyle>
          <a:p/>
        </p:txBody>
      </p:sp>
      <p:sp>
        <p:nvSpPr>
          <p:cNvPr id="84" name="Google Shape;84;p11"/>
          <p:cNvSpPr/>
          <p:nvPr>
            <p:ph idx="3" type="pic"/>
          </p:nvPr>
        </p:nvSpPr>
        <p:spPr>
          <a:xfrm>
            <a:off x="5039775" y="2624675"/>
            <a:ext cx="3905400" cy="2298600"/>
          </a:xfrm>
          <a:prstGeom prst="roundRect">
            <a:avLst>
              <a:gd fmla="val 2053" name="adj"/>
            </a:avLst>
          </a:prstGeom>
          <a:noFill/>
          <a:ln>
            <a:noFill/>
          </a:ln>
        </p:spPr>
      </p:sp>
      <p:sp>
        <p:nvSpPr>
          <p:cNvPr id="85" name="Google Shape;85;p11"/>
          <p:cNvSpPr txBox="1"/>
          <p:nvPr>
            <p:ph type="title"/>
          </p:nvPr>
        </p:nvSpPr>
        <p:spPr>
          <a:xfrm>
            <a:off x="452575" y="596800"/>
            <a:ext cx="42636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86" name="Google Shape;86;p11"/>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87" name="Google Shape;87;p11"/>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8" name="Google Shape;88;p11"/>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89" name="Shape 89"/>
        <p:cNvGrpSpPr/>
        <p:nvPr/>
      </p:nvGrpSpPr>
      <p:grpSpPr>
        <a:xfrm>
          <a:off x="0" y="0"/>
          <a:ext cx="0" cy="0"/>
          <a:chOff x="0" y="0"/>
          <a:chExt cx="0" cy="0"/>
        </a:xfrm>
      </p:grpSpPr>
      <p:sp>
        <p:nvSpPr>
          <p:cNvPr id="90" name="Google Shape;9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1" name="Google Shape;91;p12"/>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92" name="Google Shape;92;p12"/>
          <p:cNvSpPr txBox="1"/>
          <p:nvPr>
            <p:ph type="title"/>
          </p:nvPr>
        </p:nvSpPr>
        <p:spPr>
          <a:xfrm>
            <a:off x="452575" y="596800"/>
            <a:ext cx="4418100" cy="2965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93" name="Google Shape;93;p12"/>
          <p:cNvSpPr/>
          <p:nvPr>
            <p:ph idx="2" type="pic"/>
          </p:nvPr>
        </p:nvSpPr>
        <p:spPr>
          <a:xfrm>
            <a:off x="5039775" y="196800"/>
            <a:ext cx="3905400" cy="4749900"/>
          </a:xfrm>
          <a:prstGeom prst="roundRect">
            <a:avLst>
              <a:gd fmla="val 2053" name="adj"/>
            </a:avLst>
          </a:prstGeom>
          <a:noFill/>
          <a:ln>
            <a:noFill/>
          </a:ln>
        </p:spPr>
      </p:sp>
      <p:sp>
        <p:nvSpPr>
          <p:cNvPr id="94" name="Google Shape;94;p12"/>
          <p:cNvSpPr txBox="1"/>
          <p:nvPr>
            <p:ph idx="1" type="body"/>
          </p:nvPr>
        </p:nvSpPr>
        <p:spPr>
          <a:xfrm>
            <a:off x="45257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vl2pPr indent="-304800" lvl="1" marL="914400" algn="l">
              <a:lnSpc>
                <a:spcPct val="100000"/>
              </a:lnSpc>
              <a:spcBef>
                <a:spcPts val="0"/>
              </a:spcBef>
              <a:spcAft>
                <a:spcPts val="0"/>
              </a:spcAft>
              <a:buSzPts val="1200"/>
              <a:buFont typeface="Inter"/>
              <a:buChar char="○"/>
              <a:defRPr/>
            </a:lvl2pPr>
            <a:lvl3pPr indent="-304800" lvl="2" marL="1371600" algn="l">
              <a:lnSpc>
                <a:spcPct val="100000"/>
              </a:lnSpc>
              <a:spcBef>
                <a:spcPts val="0"/>
              </a:spcBef>
              <a:spcAft>
                <a:spcPts val="0"/>
              </a:spcAft>
              <a:buSzPts val="1200"/>
              <a:buFont typeface="Inter"/>
              <a:buChar char="■"/>
              <a:defRPr/>
            </a:lvl3pPr>
            <a:lvl4pPr indent="-304800" lvl="3" marL="1828800" algn="l">
              <a:lnSpc>
                <a:spcPct val="100000"/>
              </a:lnSpc>
              <a:spcBef>
                <a:spcPts val="0"/>
              </a:spcBef>
              <a:spcAft>
                <a:spcPts val="0"/>
              </a:spcAft>
              <a:buSzPts val="1200"/>
              <a:buFont typeface="Inter"/>
              <a:buChar char="●"/>
              <a:defRPr/>
            </a:lvl4pPr>
            <a:lvl5pPr indent="-304800" lvl="4" marL="2286000" algn="l">
              <a:lnSpc>
                <a:spcPct val="100000"/>
              </a:lnSpc>
              <a:spcBef>
                <a:spcPts val="0"/>
              </a:spcBef>
              <a:spcAft>
                <a:spcPts val="0"/>
              </a:spcAft>
              <a:buSzPts val="1200"/>
              <a:buFont typeface="Inter"/>
              <a:buChar char="○"/>
              <a:defRPr/>
            </a:lvl5pPr>
            <a:lvl6pPr indent="-304800" lvl="5" marL="2743200" algn="l">
              <a:lnSpc>
                <a:spcPct val="100000"/>
              </a:lnSpc>
              <a:spcBef>
                <a:spcPts val="0"/>
              </a:spcBef>
              <a:spcAft>
                <a:spcPts val="0"/>
              </a:spcAft>
              <a:buSzPts val="1200"/>
              <a:buFont typeface="Inter"/>
              <a:buChar char="■"/>
              <a:defRPr/>
            </a:lvl6pPr>
            <a:lvl7pPr indent="-304800" lvl="6" marL="3200400" algn="l">
              <a:lnSpc>
                <a:spcPct val="100000"/>
              </a:lnSpc>
              <a:spcBef>
                <a:spcPts val="0"/>
              </a:spcBef>
              <a:spcAft>
                <a:spcPts val="0"/>
              </a:spcAft>
              <a:buSzPts val="1200"/>
              <a:buFont typeface="Inter"/>
              <a:buChar char="●"/>
              <a:defRPr/>
            </a:lvl7pPr>
            <a:lvl8pPr indent="-304800" lvl="7" marL="3657600" algn="l">
              <a:lnSpc>
                <a:spcPct val="100000"/>
              </a:lnSpc>
              <a:spcBef>
                <a:spcPts val="0"/>
              </a:spcBef>
              <a:spcAft>
                <a:spcPts val="0"/>
              </a:spcAft>
              <a:buSzPts val="1200"/>
              <a:buFont typeface="Inter"/>
              <a:buChar char="○"/>
              <a:defRPr/>
            </a:lvl8pPr>
            <a:lvl9pPr indent="-304800" lvl="8" marL="4114800" algn="l">
              <a:lnSpc>
                <a:spcPct val="100000"/>
              </a:lnSpc>
              <a:spcBef>
                <a:spcPts val="0"/>
              </a:spcBef>
              <a:spcAft>
                <a:spcPts val="0"/>
              </a:spcAft>
              <a:buSzPts val="1200"/>
              <a:buFont typeface="Inter"/>
              <a:buChar char="■"/>
              <a:defRPr/>
            </a:lvl9pPr>
          </a:lstStyle>
          <a:p/>
        </p:txBody>
      </p:sp>
      <p:sp>
        <p:nvSpPr>
          <p:cNvPr id="95" name="Google Shape;95;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96" name="Google Shape;96;p12"/>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97" name="Google Shape;97;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98" name="Shape 98"/>
        <p:cNvGrpSpPr/>
        <p:nvPr/>
      </p:nvGrpSpPr>
      <p:grpSpPr>
        <a:xfrm>
          <a:off x="0" y="0"/>
          <a:ext cx="0" cy="0"/>
          <a:chOff x="0" y="0"/>
          <a:chExt cx="0" cy="0"/>
        </a:xfrm>
      </p:grpSpPr>
      <p:sp>
        <p:nvSpPr>
          <p:cNvPr id="99" name="Google Shape;99;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00" name="Google Shape;100;p13"/>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01" name="Google Shape;101;p13"/>
          <p:cNvSpPr txBox="1"/>
          <p:nvPr>
            <p:ph idx="1" type="subTitle"/>
          </p:nvPr>
        </p:nvSpPr>
        <p:spPr>
          <a:xfrm>
            <a:off x="675475"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02" name="Google Shape;102;p13"/>
          <p:cNvSpPr txBox="1"/>
          <p:nvPr>
            <p:ph idx="2" type="body"/>
          </p:nvPr>
        </p:nvSpPr>
        <p:spPr>
          <a:xfrm>
            <a:off x="604925"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03" name="Google Shape;103;p13"/>
          <p:cNvSpPr txBox="1"/>
          <p:nvPr>
            <p:ph idx="3" type="subTitle"/>
          </p:nvPr>
        </p:nvSpPr>
        <p:spPr>
          <a:xfrm>
            <a:off x="3885400"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04" name="Google Shape;104;p13"/>
          <p:cNvSpPr txBox="1"/>
          <p:nvPr>
            <p:ph idx="4" type="body"/>
          </p:nvPr>
        </p:nvSpPr>
        <p:spPr>
          <a:xfrm>
            <a:off x="3814850"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05" name="Google Shape;105;p13"/>
          <p:cNvSpPr txBox="1"/>
          <p:nvPr>
            <p:ph idx="5" type="subTitle"/>
          </p:nvPr>
        </p:nvSpPr>
        <p:spPr>
          <a:xfrm>
            <a:off x="7024719"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06" name="Google Shape;106;p13"/>
          <p:cNvSpPr txBox="1"/>
          <p:nvPr>
            <p:ph idx="6" type="body"/>
          </p:nvPr>
        </p:nvSpPr>
        <p:spPr>
          <a:xfrm>
            <a:off x="6954219"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07" name="Google Shape;107;p13"/>
          <p:cNvSpPr txBox="1"/>
          <p:nvPr>
            <p:ph type="title"/>
          </p:nvPr>
        </p:nvSpPr>
        <p:spPr>
          <a:xfrm>
            <a:off x="450850" y="596800"/>
            <a:ext cx="6767700" cy="1287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08" name="Google Shape;108;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09" name="Google Shape;109;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110" name="Shape 110"/>
        <p:cNvGrpSpPr/>
        <p:nvPr/>
      </p:nvGrpSpPr>
      <p:grpSpPr>
        <a:xfrm>
          <a:off x="0" y="0"/>
          <a:ext cx="0" cy="0"/>
          <a:chOff x="0" y="0"/>
          <a:chExt cx="0" cy="0"/>
        </a:xfrm>
      </p:grpSpPr>
      <p:sp>
        <p:nvSpPr>
          <p:cNvPr id="111" name="Google Shape;111;p1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12" name="Google Shape;112;p14"/>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13" name="Google Shape;113;p14"/>
          <p:cNvSpPr txBox="1"/>
          <p:nvPr>
            <p:ph idx="1" type="subTitle"/>
          </p:nvPr>
        </p:nvSpPr>
        <p:spPr>
          <a:xfrm>
            <a:off x="348657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14" name="Google Shape;114;p14"/>
          <p:cNvSpPr txBox="1"/>
          <p:nvPr>
            <p:ph idx="2" type="body"/>
          </p:nvPr>
        </p:nvSpPr>
        <p:spPr>
          <a:xfrm>
            <a:off x="341607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15" name="Google Shape;115;p14"/>
          <p:cNvCxnSpPr>
            <a:endCxn id="116" idx="2"/>
          </p:cNvCxnSpPr>
          <p:nvPr/>
        </p:nvCxnSpPr>
        <p:spPr>
          <a:xfrm>
            <a:off x="2904275" y="2048466"/>
            <a:ext cx="771900" cy="0"/>
          </a:xfrm>
          <a:prstGeom prst="straightConnector1">
            <a:avLst/>
          </a:prstGeom>
          <a:noFill/>
          <a:ln cap="flat" cmpd="sng" w="19050">
            <a:solidFill>
              <a:schemeClr val="lt1"/>
            </a:solidFill>
            <a:prstDash val="solid"/>
            <a:round/>
            <a:headEnd len="sm" w="sm" type="none"/>
            <a:tailEnd len="sm" w="sm" type="none"/>
          </a:ln>
        </p:spPr>
      </p:cxnSp>
      <p:cxnSp>
        <p:nvCxnSpPr>
          <p:cNvPr id="117" name="Google Shape;117;p14"/>
          <p:cNvCxnSpPr/>
          <p:nvPr/>
        </p:nvCxnSpPr>
        <p:spPr>
          <a:xfrm>
            <a:off x="4765924" y="2048466"/>
            <a:ext cx="771900" cy="0"/>
          </a:xfrm>
          <a:prstGeom prst="straightConnector1">
            <a:avLst/>
          </a:prstGeom>
          <a:noFill/>
          <a:ln cap="flat" cmpd="sng" w="19050">
            <a:solidFill>
              <a:schemeClr val="lt1"/>
            </a:solidFill>
            <a:prstDash val="solid"/>
            <a:round/>
            <a:headEnd len="sm" w="sm" type="none"/>
            <a:tailEnd len="sm" w="sm" type="none"/>
          </a:ln>
        </p:spPr>
      </p:cxnSp>
      <p:cxnSp>
        <p:nvCxnSpPr>
          <p:cNvPr id="118" name="Google Shape;118;p14"/>
          <p:cNvCxnSpPr/>
          <p:nvPr/>
        </p:nvCxnSpPr>
        <p:spPr>
          <a:xfrm>
            <a:off x="6635736" y="2048466"/>
            <a:ext cx="771900" cy="0"/>
          </a:xfrm>
          <a:prstGeom prst="straightConnector1">
            <a:avLst/>
          </a:prstGeom>
          <a:noFill/>
          <a:ln cap="flat" cmpd="sng" w="19050">
            <a:solidFill>
              <a:schemeClr val="lt1"/>
            </a:solidFill>
            <a:prstDash val="solid"/>
            <a:round/>
            <a:headEnd len="sm" w="sm" type="none"/>
            <a:tailEnd len="sm" w="sm" type="none"/>
          </a:ln>
        </p:spPr>
      </p:cxnSp>
      <p:sp>
        <p:nvSpPr>
          <p:cNvPr id="116" name="Google Shape;116;p14"/>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19" name="Google Shape;119;p14"/>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20" name="Google Shape;120;p14"/>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21" name="Google Shape;121;p14"/>
          <p:cNvSpPr txBox="1"/>
          <p:nvPr>
            <p:ph idx="3" type="subTitle"/>
          </p:nvPr>
        </p:nvSpPr>
        <p:spPr>
          <a:xfrm>
            <a:off x="535892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22" name="Google Shape;122;p14"/>
          <p:cNvSpPr txBox="1"/>
          <p:nvPr>
            <p:ph idx="4" type="body"/>
          </p:nvPr>
        </p:nvSpPr>
        <p:spPr>
          <a:xfrm>
            <a:off x="528842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3" name="Google Shape;123;p14"/>
          <p:cNvSpPr txBox="1"/>
          <p:nvPr>
            <p:ph idx="5" type="subTitle"/>
          </p:nvPr>
        </p:nvSpPr>
        <p:spPr>
          <a:xfrm>
            <a:off x="723127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24" name="Google Shape;124;p14"/>
          <p:cNvSpPr txBox="1"/>
          <p:nvPr>
            <p:ph idx="6" type="body"/>
          </p:nvPr>
        </p:nvSpPr>
        <p:spPr>
          <a:xfrm>
            <a:off x="716077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5" name="Google Shape;125;p14"/>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F6F5EC"/>
              </a:solidFill>
              <a:latin typeface="Arial"/>
              <a:ea typeface="Arial"/>
              <a:cs typeface="Arial"/>
              <a:sym typeface="Arial"/>
            </a:endParaRPr>
          </a:p>
        </p:txBody>
      </p:sp>
      <p:sp>
        <p:nvSpPr>
          <p:cNvPr id="126" name="Google Shape;126;p14"/>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27" name="Google Shape;127;p14"/>
          <p:cNvSpPr txBox="1"/>
          <p:nvPr>
            <p:ph idx="7" type="body"/>
          </p:nvPr>
        </p:nvSpPr>
        <p:spPr>
          <a:xfrm>
            <a:off x="603475" y="2758400"/>
            <a:ext cx="2313300" cy="13107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Clr>
                <a:schemeClr val="lt1"/>
              </a:buClr>
              <a:buSzPts val="1200"/>
              <a:buFont typeface="Inter"/>
              <a:buChar char="●"/>
              <a:defRPr>
                <a:solidFill>
                  <a:schemeClr val="lt1"/>
                </a:solidFill>
              </a:defRPr>
            </a:lvl1pPr>
            <a:lvl2pPr indent="-304800" lvl="1" marL="914400" algn="ctr">
              <a:lnSpc>
                <a:spcPct val="100000"/>
              </a:lnSpc>
              <a:spcBef>
                <a:spcPts val="0"/>
              </a:spcBef>
              <a:spcAft>
                <a:spcPts val="0"/>
              </a:spcAft>
              <a:buClr>
                <a:schemeClr val="lt1"/>
              </a:buClr>
              <a:buSzPts val="1200"/>
              <a:buFont typeface="Inter"/>
              <a:buChar char="○"/>
              <a:defRPr>
                <a:solidFill>
                  <a:schemeClr val="lt1"/>
                </a:solidFill>
              </a:defRPr>
            </a:lvl2pPr>
            <a:lvl3pPr indent="-304800" lvl="2" marL="1371600" algn="ctr">
              <a:lnSpc>
                <a:spcPct val="100000"/>
              </a:lnSpc>
              <a:spcBef>
                <a:spcPts val="0"/>
              </a:spcBef>
              <a:spcAft>
                <a:spcPts val="0"/>
              </a:spcAft>
              <a:buClr>
                <a:schemeClr val="lt1"/>
              </a:buClr>
              <a:buSzPts val="1200"/>
              <a:buFont typeface="Inter"/>
              <a:buChar char="■"/>
              <a:defRPr>
                <a:solidFill>
                  <a:schemeClr val="lt1"/>
                </a:solidFill>
              </a:defRPr>
            </a:lvl3pPr>
            <a:lvl4pPr indent="-304800" lvl="3" marL="1828800" algn="ctr">
              <a:lnSpc>
                <a:spcPct val="100000"/>
              </a:lnSpc>
              <a:spcBef>
                <a:spcPts val="0"/>
              </a:spcBef>
              <a:spcAft>
                <a:spcPts val="0"/>
              </a:spcAft>
              <a:buClr>
                <a:schemeClr val="lt1"/>
              </a:buClr>
              <a:buSzPts val="1200"/>
              <a:buFont typeface="Inter"/>
              <a:buChar char="●"/>
              <a:defRPr>
                <a:solidFill>
                  <a:schemeClr val="lt1"/>
                </a:solidFill>
              </a:defRPr>
            </a:lvl4pPr>
            <a:lvl5pPr indent="-304800" lvl="4" marL="2286000" algn="ctr">
              <a:lnSpc>
                <a:spcPct val="100000"/>
              </a:lnSpc>
              <a:spcBef>
                <a:spcPts val="0"/>
              </a:spcBef>
              <a:spcAft>
                <a:spcPts val="0"/>
              </a:spcAft>
              <a:buClr>
                <a:schemeClr val="lt1"/>
              </a:buClr>
              <a:buSzPts val="1200"/>
              <a:buFont typeface="Inter"/>
              <a:buChar char="○"/>
              <a:defRPr>
                <a:solidFill>
                  <a:schemeClr val="lt1"/>
                </a:solidFill>
              </a:defRPr>
            </a:lvl5pPr>
            <a:lvl6pPr indent="-304800" lvl="5" marL="2743200" algn="ctr">
              <a:lnSpc>
                <a:spcPct val="100000"/>
              </a:lnSpc>
              <a:spcBef>
                <a:spcPts val="0"/>
              </a:spcBef>
              <a:spcAft>
                <a:spcPts val="0"/>
              </a:spcAft>
              <a:buClr>
                <a:schemeClr val="lt1"/>
              </a:buClr>
              <a:buSzPts val="1200"/>
              <a:buFont typeface="Inter"/>
              <a:buChar char="■"/>
              <a:defRPr>
                <a:solidFill>
                  <a:schemeClr val="lt1"/>
                </a:solidFill>
              </a:defRPr>
            </a:lvl6pPr>
            <a:lvl7pPr indent="-304800" lvl="6" marL="3200400" algn="ctr">
              <a:lnSpc>
                <a:spcPct val="100000"/>
              </a:lnSpc>
              <a:spcBef>
                <a:spcPts val="0"/>
              </a:spcBef>
              <a:spcAft>
                <a:spcPts val="0"/>
              </a:spcAft>
              <a:buClr>
                <a:schemeClr val="lt1"/>
              </a:buClr>
              <a:buSzPts val="1200"/>
              <a:buFont typeface="Inter"/>
              <a:buChar char="●"/>
              <a:defRPr>
                <a:solidFill>
                  <a:schemeClr val="lt1"/>
                </a:solidFill>
              </a:defRPr>
            </a:lvl7pPr>
            <a:lvl8pPr indent="-304800" lvl="7" marL="3657600" algn="ctr">
              <a:lnSpc>
                <a:spcPct val="100000"/>
              </a:lnSpc>
              <a:spcBef>
                <a:spcPts val="0"/>
              </a:spcBef>
              <a:spcAft>
                <a:spcPts val="0"/>
              </a:spcAft>
              <a:buClr>
                <a:schemeClr val="lt1"/>
              </a:buClr>
              <a:buSzPts val="1200"/>
              <a:buFont typeface="Inter"/>
              <a:buChar char="○"/>
              <a:defRPr>
                <a:solidFill>
                  <a:schemeClr val="lt1"/>
                </a:solidFill>
              </a:defRPr>
            </a:lvl8pPr>
            <a:lvl9pPr indent="-304800" lvl="8" marL="4114800" algn="ctr">
              <a:lnSpc>
                <a:spcPct val="100000"/>
              </a:lnSpc>
              <a:spcBef>
                <a:spcPts val="0"/>
              </a:spcBef>
              <a:spcAft>
                <a:spcPts val="0"/>
              </a:spcAft>
              <a:buClr>
                <a:schemeClr val="lt1"/>
              </a:buClr>
              <a:buSzPts val="1200"/>
              <a:buFont typeface="Inter"/>
              <a:buChar char="■"/>
              <a:defRPr>
                <a:solidFill>
                  <a:schemeClr val="lt1"/>
                </a:solidFill>
              </a:defRPr>
            </a:lvl9pPr>
          </a:lstStyle>
          <a:p/>
        </p:txBody>
      </p:sp>
      <p:sp>
        <p:nvSpPr>
          <p:cNvPr id="128" name="Google Shape;128;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29" name="Google Shape;129;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30" name="Shape 130"/>
        <p:cNvGrpSpPr/>
        <p:nvPr/>
      </p:nvGrpSpPr>
      <p:grpSpPr>
        <a:xfrm>
          <a:off x="0" y="0"/>
          <a:ext cx="0" cy="0"/>
          <a:chOff x="0" y="0"/>
          <a:chExt cx="0" cy="0"/>
        </a:xfrm>
      </p:grpSpPr>
      <p:cxnSp>
        <p:nvCxnSpPr>
          <p:cNvPr id="131" name="Google Shape;131;p15"/>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32" name="Google Shape;132;p15"/>
          <p:cNvSpPr txBox="1"/>
          <p:nvPr>
            <p:ph type="title"/>
          </p:nvPr>
        </p:nvSpPr>
        <p:spPr>
          <a:xfrm>
            <a:off x="452575" y="596800"/>
            <a:ext cx="4418100" cy="13701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33" name="Google Shape;133;p15"/>
          <p:cNvSpPr txBox="1"/>
          <p:nvPr>
            <p:ph idx="1" type="body"/>
          </p:nvPr>
        </p:nvSpPr>
        <p:spPr>
          <a:xfrm>
            <a:off x="56052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stStyle>
          <a:p/>
        </p:txBody>
      </p:sp>
      <p:sp>
        <p:nvSpPr>
          <p:cNvPr id="134" name="Google Shape;134;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35" name="Google Shape;135;p15"/>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36" name="Google Shape;136;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37" name="Shape 137"/>
        <p:cNvGrpSpPr/>
        <p:nvPr/>
      </p:nvGrpSpPr>
      <p:grpSpPr>
        <a:xfrm>
          <a:off x="0" y="0"/>
          <a:ext cx="0" cy="0"/>
          <a:chOff x="0" y="0"/>
          <a:chExt cx="0" cy="0"/>
        </a:xfrm>
      </p:grpSpPr>
      <p:sp>
        <p:nvSpPr>
          <p:cNvPr id="138" name="Google Shape;138;p16"/>
          <p:cNvSpPr/>
          <p:nvPr>
            <p:ph idx="2" type="pic"/>
          </p:nvPr>
        </p:nvSpPr>
        <p:spPr>
          <a:xfrm>
            <a:off x="213750" y="586950"/>
            <a:ext cx="8701800" cy="2327100"/>
          </a:xfrm>
          <a:prstGeom prst="roundRect">
            <a:avLst>
              <a:gd fmla="val 3913" name="adj"/>
            </a:avLst>
          </a:prstGeom>
          <a:noFill/>
          <a:ln>
            <a:noFill/>
          </a:ln>
        </p:spPr>
      </p:sp>
      <p:sp>
        <p:nvSpPr>
          <p:cNvPr id="139" name="Google Shape;139;p16"/>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40" name="Google Shape;140;p16"/>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41" name="Google Shape;141;p16"/>
          <p:cNvSpPr txBox="1"/>
          <p:nvPr>
            <p:ph idx="1" type="body"/>
          </p:nvPr>
        </p:nvSpPr>
        <p:spPr>
          <a:xfrm>
            <a:off x="5362800" y="30712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2" name="Google Shape;142;p1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43" name="Google Shape;143;p1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44" name="Shape 144"/>
        <p:cNvGrpSpPr/>
        <p:nvPr/>
      </p:nvGrpSpPr>
      <p:grpSpPr>
        <a:xfrm>
          <a:off x="0" y="0"/>
          <a:ext cx="0" cy="0"/>
          <a:chOff x="0" y="0"/>
          <a:chExt cx="0" cy="0"/>
        </a:xfrm>
      </p:grpSpPr>
      <p:sp>
        <p:nvSpPr>
          <p:cNvPr id="145" name="Google Shape;145;p17"/>
          <p:cNvSpPr/>
          <p:nvPr>
            <p:ph idx="2" type="pic"/>
          </p:nvPr>
        </p:nvSpPr>
        <p:spPr>
          <a:xfrm>
            <a:off x="6445900" y="626975"/>
            <a:ext cx="1932900" cy="2070000"/>
          </a:xfrm>
          <a:prstGeom prst="roundRect">
            <a:avLst>
              <a:gd fmla="val 5387" name="adj"/>
            </a:avLst>
          </a:prstGeom>
          <a:noFill/>
          <a:ln>
            <a:noFill/>
          </a:ln>
        </p:spPr>
      </p:sp>
      <p:sp>
        <p:nvSpPr>
          <p:cNvPr id="146" name="Google Shape;146;p17"/>
          <p:cNvSpPr/>
          <p:nvPr>
            <p:ph idx="3" type="pic"/>
          </p:nvPr>
        </p:nvSpPr>
        <p:spPr>
          <a:xfrm>
            <a:off x="4210025" y="626975"/>
            <a:ext cx="1932900" cy="2070000"/>
          </a:xfrm>
          <a:prstGeom prst="roundRect">
            <a:avLst>
              <a:gd fmla="val 5387" name="adj"/>
            </a:avLst>
          </a:prstGeom>
          <a:noFill/>
          <a:ln>
            <a:noFill/>
          </a:ln>
        </p:spPr>
      </p:sp>
      <p:cxnSp>
        <p:nvCxnSpPr>
          <p:cNvPr id="147" name="Google Shape;147;p17"/>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48" name="Google Shape;148;p17"/>
          <p:cNvSpPr txBox="1"/>
          <p:nvPr>
            <p:ph type="title"/>
          </p:nvPr>
        </p:nvSpPr>
        <p:spPr>
          <a:xfrm>
            <a:off x="450850" y="596800"/>
            <a:ext cx="40830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49" name="Google Shape;149;p17"/>
          <p:cNvSpPr txBox="1"/>
          <p:nvPr>
            <p:ph idx="1" type="subTitle"/>
          </p:nvPr>
        </p:nvSpPr>
        <p:spPr>
          <a:xfrm>
            <a:off x="4210025"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50" name="Google Shape;150;p17"/>
          <p:cNvSpPr txBox="1"/>
          <p:nvPr>
            <p:ph idx="4" type="body"/>
          </p:nvPr>
        </p:nvSpPr>
        <p:spPr>
          <a:xfrm>
            <a:off x="4210025"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1" name="Google Shape;151;p17"/>
          <p:cNvSpPr txBox="1"/>
          <p:nvPr>
            <p:ph idx="5" type="subTitle"/>
          </p:nvPr>
        </p:nvSpPr>
        <p:spPr>
          <a:xfrm>
            <a:off x="6458950"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52" name="Google Shape;152;p17"/>
          <p:cNvSpPr txBox="1"/>
          <p:nvPr>
            <p:ph idx="6" type="body"/>
          </p:nvPr>
        </p:nvSpPr>
        <p:spPr>
          <a:xfrm>
            <a:off x="6458950"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3" name="Google Shape;153;p17"/>
          <p:cNvSpPr txBox="1"/>
          <p:nvPr>
            <p:ph idx="7" type="body"/>
          </p:nvPr>
        </p:nvSpPr>
        <p:spPr>
          <a:xfrm>
            <a:off x="450850" y="2399275"/>
            <a:ext cx="3048000" cy="2110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00000"/>
              </a:lnSpc>
              <a:spcBef>
                <a:spcPts val="0"/>
              </a:spcBef>
              <a:spcAft>
                <a:spcPts val="0"/>
              </a:spcAft>
              <a:buClr>
                <a:schemeClr val="lt1"/>
              </a:buClr>
              <a:buSzPts val="1200"/>
              <a:buFont typeface="Inter"/>
              <a:buChar char="○"/>
              <a:defRPr>
                <a:solidFill>
                  <a:schemeClr val="lt1"/>
                </a:solidFill>
              </a:defRPr>
            </a:lvl2pPr>
            <a:lvl3pPr indent="-304800" lvl="2" marL="1371600" algn="l">
              <a:lnSpc>
                <a:spcPct val="100000"/>
              </a:lnSpc>
              <a:spcBef>
                <a:spcPts val="0"/>
              </a:spcBef>
              <a:spcAft>
                <a:spcPts val="0"/>
              </a:spcAft>
              <a:buClr>
                <a:schemeClr val="lt1"/>
              </a:buClr>
              <a:buSzPts val="1200"/>
              <a:buFont typeface="Inter"/>
              <a:buChar char="■"/>
              <a:defRPr>
                <a:solidFill>
                  <a:schemeClr val="lt1"/>
                </a:solidFill>
              </a:defRPr>
            </a:lvl3pPr>
            <a:lvl4pPr indent="-304800" lvl="3" marL="1828800" algn="l">
              <a:lnSpc>
                <a:spcPct val="100000"/>
              </a:lnSpc>
              <a:spcBef>
                <a:spcPts val="0"/>
              </a:spcBef>
              <a:spcAft>
                <a:spcPts val="0"/>
              </a:spcAft>
              <a:buClr>
                <a:schemeClr val="lt1"/>
              </a:buClr>
              <a:buSzPts val="1200"/>
              <a:buFont typeface="Inter"/>
              <a:buChar char="●"/>
              <a:defRPr>
                <a:solidFill>
                  <a:schemeClr val="lt1"/>
                </a:solidFill>
              </a:defRPr>
            </a:lvl4pPr>
            <a:lvl5pPr indent="-304800" lvl="4" marL="2286000" algn="l">
              <a:lnSpc>
                <a:spcPct val="100000"/>
              </a:lnSpc>
              <a:spcBef>
                <a:spcPts val="0"/>
              </a:spcBef>
              <a:spcAft>
                <a:spcPts val="0"/>
              </a:spcAft>
              <a:buClr>
                <a:schemeClr val="lt1"/>
              </a:buClr>
              <a:buSzPts val="1200"/>
              <a:buFont typeface="Inter"/>
              <a:buChar char="○"/>
              <a:defRPr>
                <a:solidFill>
                  <a:schemeClr val="lt1"/>
                </a:solidFill>
              </a:defRPr>
            </a:lvl5pPr>
            <a:lvl6pPr indent="-304800" lvl="5" marL="2743200" algn="l">
              <a:lnSpc>
                <a:spcPct val="100000"/>
              </a:lnSpc>
              <a:spcBef>
                <a:spcPts val="0"/>
              </a:spcBef>
              <a:spcAft>
                <a:spcPts val="0"/>
              </a:spcAft>
              <a:buClr>
                <a:schemeClr val="lt1"/>
              </a:buClr>
              <a:buSzPts val="1200"/>
              <a:buFont typeface="Inter"/>
              <a:buChar char="■"/>
              <a:defRPr>
                <a:solidFill>
                  <a:schemeClr val="lt1"/>
                </a:solidFill>
              </a:defRPr>
            </a:lvl6pPr>
            <a:lvl7pPr indent="-304800" lvl="6" marL="3200400" algn="l">
              <a:lnSpc>
                <a:spcPct val="100000"/>
              </a:lnSpc>
              <a:spcBef>
                <a:spcPts val="0"/>
              </a:spcBef>
              <a:spcAft>
                <a:spcPts val="0"/>
              </a:spcAft>
              <a:buClr>
                <a:schemeClr val="lt1"/>
              </a:buClr>
              <a:buSzPts val="1200"/>
              <a:buFont typeface="Inter"/>
              <a:buChar char="●"/>
              <a:defRPr>
                <a:solidFill>
                  <a:schemeClr val="lt1"/>
                </a:solidFill>
              </a:defRPr>
            </a:lvl7pPr>
            <a:lvl8pPr indent="-304800" lvl="7" marL="3657600" algn="l">
              <a:lnSpc>
                <a:spcPct val="100000"/>
              </a:lnSpc>
              <a:spcBef>
                <a:spcPts val="0"/>
              </a:spcBef>
              <a:spcAft>
                <a:spcPts val="0"/>
              </a:spcAft>
              <a:buClr>
                <a:schemeClr val="lt1"/>
              </a:buClr>
              <a:buSzPts val="1200"/>
              <a:buFont typeface="Inter"/>
              <a:buChar char="○"/>
              <a:defRPr>
                <a:solidFill>
                  <a:schemeClr val="lt1"/>
                </a:solidFill>
              </a:defRPr>
            </a:lvl8pPr>
            <a:lvl9pPr indent="-304800" lvl="8" marL="4114800" algn="l">
              <a:lnSpc>
                <a:spcPct val="100000"/>
              </a:lnSpc>
              <a:spcBef>
                <a:spcPts val="0"/>
              </a:spcBef>
              <a:spcAft>
                <a:spcPts val="0"/>
              </a:spcAft>
              <a:buClr>
                <a:schemeClr val="lt1"/>
              </a:buClr>
              <a:buSzPts val="1200"/>
              <a:buFont typeface="Inter"/>
              <a:buChar char="■"/>
              <a:defRPr>
                <a:solidFill>
                  <a:schemeClr val="lt1"/>
                </a:solidFill>
              </a:defRPr>
            </a:lvl9pPr>
          </a:lstStyle>
          <a:p/>
        </p:txBody>
      </p:sp>
      <p:sp>
        <p:nvSpPr>
          <p:cNvPr id="154" name="Google Shape;154;p1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55" name="Google Shape;155;p17"/>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56" name="Google Shape;156;p1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57" name="Shape 157"/>
        <p:cNvGrpSpPr/>
        <p:nvPr/>
      </p:nvGrpSpPr>
      <p:grpSpPr>
        <a:xfrm>
          <a:off x="0" y="0"/>
          <a:ext cx="0" cy="0"/>
          <a:chOff x="0" y="0"/>
          <a:chExt cx="0" cy="0"/>
        </a:xfrm>
      </p:grpSpPr>
      <p:cxnSp>
        <p:nvCxnSpPr>
          <p:cNvPr id="158" name="Google Shape;158;p18"/>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59" name="Google Shape;159;p18"/>
          <p:cNvSpPr txBox="1"/>
          <p:nvPr>
            <p:ph type="title"/>
          </p:nvPr>
        </p:nvSpPr>
        <p:spPr>
          <a:xfrm>
            <a:off x="452575" y="596800"/>
            <a:ext cx="4418100" cy="1359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60" name="Google Shape;160;p18"/>
          <p:cNvSpPr txBox="1"/>
          <p:nvPr>
            <p:ph idx="1" type="subTitle"/>
          </p:nvPr>
        </p:nvSpPr>
        <p:spPr>
          <a:xfrm>
            <a:off x="46782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61" name="Google Shape;161;p18"/>
          <p:cNvSpPr txBox="1"/>
          <p:nvPr>
            <p:ph idx="2" type="body"/>
          </p:nvPr>
        </p:nvSpPr>
        <p:spPr>
          <a:xfrm>
            <a:off x="39162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62" name="Google Shape;162;p18"/>
          <p:cNvSpPr txBox="1"/>
          <p:nvPr>
            <p:ph idx="3" type="subTitle"/>
          </p:nvPr>
        </p:nvSpPr>
        <p:spPr>
          <a:xfrm>
            <a:off x="3052450"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63" name="Google Shape;163;p18"/>
          <p:cNvSpPr txBox="1"/>
          <p:nvPr>
            <p:ph idx="4" type="body"/>
          </p:nvPr>
        </p:nvSpPr>
        <p:spPr>
          <a:xfrm>
            <a:off x="2976250"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64" name="Google Shape;164;p18"/>
          <p:cNvSpPr txBox="1"/>
          <p:nvPr>
            <p:ph idx="5" type="subTitle"/>
          </p:nvPr>
        </p:nvSpPr>
        <p:spPr>
          <a:xfrm>
            <a:off x="563707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65" name="Google Shape;165;p18"/>
          <p:cNvSpPr txBox="1"/>
          <p:nvPr>
            <p:ph idx="6" type="body"/>
          </p:nvPr>
        </p:nvSpPr>
        <p:spPr>
          <a:xfrm>
            <a:off x="556087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66" name="Google Shape;166;p18"/>
          <p:cNvSpPr txBox="1"/>
          <p:nvPr>
            <p:ph idx="7" type="subTitle"/>
          </p:nvPr>
        </p:nvSpPr>
        <p:spPr>
          <a:xfrm>
            <a:off x="46782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67" name="Google Shape;167;p18"/>
          <p:cNvSpPr txBox="1"/>
          <p:nvPr>
            <p:ph idx="8" type="body"/>
          </p:nvPr>
        </p:nvSpPr>
        <p:spPr>
          <a:xfrm>
            <a:off x="39162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68" name="Google Shape;168;p18"/>
          <p:cNvSpPr txBox="1"/>
          <p:nvPr>
            <p:ph idx="9" type="subTitle"/>
          </p:nvPr>
        </p:nvSpPr>
        <p:spPr>
          <a:xfrm>
            <a:off x="3052450"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69" name="Google Shape;169;p18"/>
          <p:cNvSpPr txBox="1"/>
          <p:nvPr>
            <p:ph idx="13" type="body"/>
          </p:nvPr>
        </p:nvSpPr>
        <p:spPr>
          <a:xfrm>
            <a:off x="2976250"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70" name="Google Shape;170;p18"/>
          <p:cNvSpPr txBox="1"/>
          <p:nvPr>
            <p:ph idx="14" type="subTitle"/>
          </p:nvPr>
        </p:nvSpPr>
        <p:spPr>
          <a:xfrm>
            <a:off x="563707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71" name="Google Shape;171;p18"/>
          <p:cNvSpPr txBox="1"/>
          <p:nvPr>
            <p:ph idx="15" type="body"/>
          </p:nvPr>
        </p:nvSpPr>
        <p:spPr>
          <a:xfrm>
            <a:off x="556087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72" name="Google Shape;172;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73" name="Google Shape;173;p18"/>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74" name="Google Shape;174;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75" name="Shape 175"/>
        <p:cNvGrpSpPr/>
        <p:nvPr/>
      </p:nvGrpSpPr>
      <p:grpSpPr>
        <a:xfrm>
          <a:off x="0" y="0"/>
          <a:ext cx="0" cy="0"/>
          <a:chOff x="0" y="0"/>
          <a:chExt cx="0" cy="0"/>
        </a:xfrm>
      </p:grpSpPr>
      <p:sp>
        <p:nvSpPr>
          <p:cNvPr id="176" name="Google Shape;1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7" name="Google Shape;177;p19"/>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78" name="Google Shape;178;p19"/>
          <p:cNvSpPr txBox="1"/>
          <p:nvPr>
            <p:ph type="title"/>
          </p:nvPr>
        </p:nvSpPr>
        <p:spPr>
          <a:xfrm>
            <a:off x="452575" y="633600"/>
            <a:ext cx="3954600" cy="13161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200"/>
              <a:buFont typeface="Inter"/>
              <a:buNone/>
              <a:defRPr b="1"/>
            </a:lvl2pPr>
            <a:lvl3pPr lvl="2" algn="l">
              <a:lnSpc>
                <a:spcPct val="80000"/>
              </a:lnSpc>
              <a:spcBef>
                <a:spcPts val="0"/>
              </a:spcBef>
              <a:spcAft>
                <a:spcPts val="0"/>
              </a:spcAft>
              <a:buSzPts val="4200"/>
              <a:buFont typeface="Inter"/>
              <a:buNone/>
              <a:defRPr b="1"/>
            </a:lvl3pPr>
            <a:lvl4pPr lvl="3" algn="l">
              <a:lnSpc>
                <a:spcPct val="80000"/>
              </a:lnSpc>
              <a:spcBef>
                <a:spcPts val="0"/>
              </a:spcBef>
              <a:spcAft>
                <a:spcPts val="0"/>
              </a:spcAft>
              <a:buSzPts val="4200"/>
              <a:buFont typeface="Inter"/>
              <a:buNone/>
              <a:defRPr b="1"/>
            </a:lvl4pPr>
            <a:lvl5pPr lvl="4" algn="l">
              <a:lnSpc>
                <a:spcPct val="80000"/>
              </a:lnSpc>
              <a:spcBef>
                <a:spcPts val="0"/>
              </a:spcBef>
              <a:spcAft>
                <a:spcPts val="0"/>
              </a:spcAft>
              <a:buSzPts val="4200"/>
              <a:buFont typeface="Inter"/>
              <a:buNone/>
              <a:defRPr b="1"/>
            </a:lvl5pPr>
            <a:lvl6pPr lvl="5" algn="l">
              <a:lnSpc>
                <a:spcPct val="80000"/>
              </a:lnSpc>
              <a:spcBef>
                <a:spcPts val="0"/>
              </a:spcBef>
              <a:spcAft>
                <a:spcPts val="0"/>
              </a:spcAft>
              <a:buSzPts val="4200"/>
              <a:buFont typeface="Inter"/>
              <a:buNone/>
              <a:defRPr b="1"/>
            </a:lvl6pPr>
            <a:lvl7pPr lvl="6" algn="l">
              <a:lnSpc>
                <a:spcPct val="80000"/>
              </a:lnSpc>
              <a:spcBef>
                <a:spcPts val="0"/>
              </a:spcBef>
              <a:spcAft>
                <a:spcPts val="0"/>
              </a:spcAft>
              <a:buSzPts val="4200"/>
              <a:buFont typeface="Inter"/>
              <a:buNone/>
              <a:defRPr b="1"/>
            </a:lvl7pPr>
            <a:lvl8pPr lvl="7" algn="l">
              <a:lnSpc>
                <a:spcPct val="80000"/>
              </a:lnSpc>
              <a:spcBef>
                <a:spcPts val="0"/>
              </a:spcBef>
              <a:spcAft>
                <a:spcPts val="0"/>
              </a:spcAft>
              <a:buSzPts val="4200"/>
              <a:buFont typeface="Inter"/>
              <a:buNone/>
              <a:defRPr b="1"/>
            </a:lvl8pPr>
            <a:lvl9pPr lvl="8" algn="l">
              <a:lnSpc>
                <a:spcPct val="80000"/>
              </a:lnSpc>
              <a:spcBef>
                <a:spcPts val="0"/>
              </a:spcBef>
              <a:spcAft>
                <a:spcPts val="0"/>
              </a:spcAft>
              <a:buSzPts val="4200"/>
              <a:buFont typeface="Inter"/>
              <a:buNone/>
              <a:defRPr b="1"/>
            </a:lvl9pPr>
          </a:lstStyle>
          <a:p/>
        </p:txBody>
      </p:sp>
      <p:sp>
        <p:nvSpPr>
          <p:cNvPr id="179" name="Google Shape;179;p19"/>
          <p:cNvSpPr txBox="1"/>
          <p:nvPr>
            <p:ph idx="1" type="body"/>
          </p:nvPr>
        </p:nvSpPr>
        <p:spPr>
          <a:xfrm>
            <a:off x="56052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vl2pPr indent="-304800" lvl="1" marL="914400" algn="l">
              <a:lnSpc>
                <a:spcPct val="100000"/>
              </a:lnSpc>
              <a:spcBef>
                <a:spcPts val="0"/>
              </a:spcBef>
              <a:spcAft>
                <a:spcPts val="0"/>
              </a:spcAft>
              <a:buSzPts val="1200"/>
              <a:buFont typeface="Inter"/>
              <a:buChar char="○"/>
              <a:defRPr/>
            </a:lvl2pPr>
            <a:lvl3pPr indent="-304800" lvl="2" marL="1371600" algn="l">
              <a:lnSpc>
                <a:spcPct val="100000"/>
              </a:lnSpc>
              <a:spcBef>
                <a:spcPts val="0"/>
              </a:spcBef>
              <a:spcAft>
                <a:spcPts val="0"/>
              </a:spcAft>
              <a:buSzPts val="1200"/>
              <a:buFont typeface="Inter"/>
              <a:buChar char="■"/>
              <a:defRPr/>
            </a:lvl3pPr>
            <a:lvl4pPr indent="-304800" lvl="3" marL="1828800" algn="l">
              <a:lnSpc>
                <a:spcPct val="100000"/>
              </a:lnSpc>
              <a:spcBef>
                <a:spcPts val="0"/>
              </a:spcBef>
              <a:spcAft>
                <a:spcPts val="0"/>
              </a:spcAft>
              <a:buSzPts val="1200"/>
              <a:buFont typeface="Inter"/>
              <a:buChar char="●"/>
              <a:defRPr/>
            </a:lvl4pPr>
            <a:lvl5pPr indent="-304800" lvl="4" marL="2286000" algn="l">
              <a:lnSpc>
                <a:spcPct val="100000"/>
              </a:lnSpc>
              <a:spcBef>
                <a:spcPts val="0"/>
              </a:spcBef>
              <a:spcAft>
                <a:spcPts val="0"/>
              </a:spcAft>
              <a:buSzPts val="1200"/>
              <a:buFont typeface="Inter"/>
              <a:buChar char="○"/>
              <a:defRPr/>
            </a:lvl5pPr>
            <a:lvl6pPr indent="-304800" lvl="5" marL="2743200" algn="l">
              <a:lnSpc>
                <a:spcPct val="100000"/>
              </a:lnSpc>
              <a:spcBef>
                <a:spcPts val="0"/>
              </a:spcBef>
              <a:spcAft>
                <a:spcPts val="0"/>
              </a:spcAft>
              <a:buSzPts val="1200"/>
              <a:buFont typeface="Inter"/>
              <a:buChar char="■"/>
              <a:defRPr/>
            </a:lvl6pPr>
            <a:lvl7pPr indent="-304800" lvl="6" marL="3200400" algn="l">
              <a:lnSpc>
                <a:spcPct val="100000"/>
              </a:lnSpc>
              <a:spcBef>
                <a:spcPts val="0"/>
              </a:spcBef>
              <a:spcAft>
                <a:spcPts val="0"/>
              </a:spcAft>
              <a:buSzPts val="1200"/>
              <a:buFont typeface="Inter"/>
              <a:buChar char="●"/>
              <a:defRPr/>
            </a:lvl7pPr>
            <a:lvl8pPr indent="-304800" lvl="7" marL="3657600" algn="l">
              <a:lnSpc>
                <a:spcPct val="100000"/>
              </a:lnSpc>
              <a:spcBef>
                <a:spcPts val="0"/>
              </a:spcBef>
              <a:spcAft>
                <a:spcPts val="0"/>
              </a:spcAft>
              <a:buSzPts val="1200"/>
              <a:buFont typeface="Inter"/>
              <a:buChar char="○"/>
              <a:defRPr/>
            </a:lvl8pPr>
            <a:lvl9pPr indent="-304800" lvl="8" marL="4114800" algn="l">
              <a:lnSpc>
                <a:spcPct val="100000"/>
              </a:lnSpc>
              <a:spcBef>
                <a:spcPts val="0"/>
              </a:spcBef>
              <a:spcAft>
                <a:spcPts val="0"/>
              </a:spcAft>
              <a:buSzPts val="1200"/>
              <a:buFont typeface="Inter"/>
              <a:buChar char="■"/>
              <a:defRPr/>
            </a:lvl9pPr>
          </a:lstStyle>
          <a:p/>
        </p:txBody>
      </p:sp>
      <p:sp>
        <p:nvSpPr>
          <p:cNvPr id="180" name="Google Shape;180;p1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81" name="Google Shape;181;p19"/>
          <p:cNvSpPr txBox="1"/>
          <p:nvPr>
            <p:ph idx="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82" name="Google Shape;182;p1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83" name="Shape 183"/>
        <p:cNvGrpSpPr/>
        <p:nvPr/>
      </p:nvGrpSpPr>
      <p:grpSpPr>
        <a:xfrm>
          <a:off x="0" y="0"/>
          <a:ext cx="0" cy="0"/>
          <a:chOff x="0" y="0"/>
          <a:chExt cx="0" cy="0"/>
        </a:xfrm>
      </p:grpSpPr>
      <p:sp>
        <p:nvSpPr>
          <p:cNvPr id="184" name="Google Shape;184;p20"/>
          <p:cNvSpPr/>
          <p:nvPr>
            <p:ph idx="2" type="pic"/>
          </p:nvPr>
        </p:nvSpPr>
        <p:spPr>
          <a:xfrm>
            <a:off x="211850" y="203250"/>
            <a:ext cx="4292400" cy="4737000"/>
          </a:xfrm>
          <a:prstGeom prst="roundRect">
            <a:avLst>
              <a:gd fmla="val 3358" name="adj"/>
            </a:avLst>
          </a:prstGeom>
          <a:noFill/>
          <a:ln>
            <a:noFill/>
          </a:ln>
        </p:spPr>
      </p:sp>
      <p:sp>
        <p:nvSpPr>
          <p:cNvPr id="185" name="Google Shape;185;p20"/>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9" name="Google Shape;19;p3"/>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20" name="Google Shape;20;p3"/>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21" name="Google Shape;21;p3"/>
          <p:cNvSpPr txBox="1"/>
          <p:nvPr>
            <p:ph idx="1" type="body"/>
          </p:nvPr>
        </p:nvSpPr>
        <p:spPr>
          <a:xfrm>
            <a:off x="5605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2" name="Google Shape;22;p3"/>
          <p:cNvSpPr txBox="1"/>
          <p:nvPr>
            <p:ph idx="2" type="body"/>
          </p:nvPr>
        </p:nvSpPr>
        <p:spPr>
          <a:xfrm>
            <a:off x="41131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24" name="Google Shape;24;p3"/>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86" name="Shape 186"/>
        <p:cNvGrpSpPr/>
        <p:nvPr/>
      </p:nvGrpSpPr>
      <p:grpSpPr>
        <a:xfrm>
          <a:off x="0" y="0"/>
          <a:ext cx="0" cy="0"/>
          <a:chOff x="0" y="0"/>
          <a:chExt cx="0" cy="0"/>
        </a:xfrm>
      </p:grpSpPr>
      <p:sp>
        <p:nvSpPr>
          <p:cNvPr id="187" name="Google Shape;187;p21"/>
          <p:cNvSpPr/>
          <p:nvPr>
            <p:ph idx="2" type="pic"/>
          </p:nvPr>
        </p:nvSpPr>
        <p:spPr>
          <a:xfrm>
            <a:off x="4014725" y="557375"/>
            <a:ext cx="1374300" cy="1471500"/>
          </a:xfrm>
          <a:prstGeom prst="roundRect">
            <a:avLst>
              <a:gd fmla="val 7582" name="adj"/>
            </a:avLst>
          </a:prstGeom>
          <a:noFill/>
          <a:ln>
            <a:noFill/>
          </a:ln>
        </p:spPr>
      </p:sp>
      <p:sp>
        <p:nvSpPr>
          <p:cNvPr id="188" name="Google Shape;188;p21"/>
          <p:cNvSpPr/>
          <p:nvPr>
            <p:ph idx="3" type="pic"/>
          </p:nvPr>
        </p:nvSpPr>
        <p:spPr>
          <a:xfrm>
            <a:off x="5688575" y="557375"/>
            <a:ext cx="1374300" cy="1471500"/>
          </a:xfrm>
          <a:prstGeom prst="roundRect">
            <a:avLst>
              <a:gd fmla="val 7582" name="adj"/>
            </a:avLst>
          </a:prstGeom>
          <a:noFill/>
          <a:ln>
            <a:noFill/>
          </a:ln>
        </p:spPr>
      </p:sp>
      <p:sp>
        <p:nvSpPr>
          <p:cNvPr id="189" name="Google Shape;189;p21"/>
          <p:cNvSpPr/>
          <p:nvPr>
            <p:ph idx="4" type="pic"/>
          </p:nvPr>
        </p:nvSpPr>
        <p:spPr>
          <a:xfrm>
            <a:off x="7362425" y="557375"/>
            <a:ext cx="1374300" cy="1471500"/>
          </a:xfrm>
          <a:prstGeom prst="roundRect">
            <a:avLst>
              <a:gd fmla="val 7582" name="adj"/>
            </a:avLst>
          </a:prstGeom>
          <a:noFill/>
          <a:ln>
            <a:noFill/>
          </a:ln>
        </p:spPr>
      </p:sp>
      <p:sp>
        <p:nvSpPr>
          <p:cNvPr id="190" name="Google Shape;190;p21"/>
          <p:cNvSpPr/>
          <p:nvPr>
            <p:ph idx="5" type="pic"/>
          </p:nvPr>
        </p:nvSpPr>
        <p:spPr>
          <a:xfrm>
            <a:off x="4014725" y="2644475"/>
            <a:ext cx="1374300" cy="1471500"/>
          </a:xfrm>
          <a:prstGeom prst="roundRect">
            <a:avLst>
              <a:gd fmla="val 7582" name="adj"/>
            </a:avLst>
          </a:prstGeom>
          <a:noFill/>
          <a:ln>
            <a:noFill/>
          </a:ln>
        </p:spPr>
      </p:sp>
      <p:sp>
        <p:nvSpPr>
          <p:cNvPr id="191" name="Google Shape;191;p21"/>
          <p:cNvSpPr/>
          <p:nvPr>
            <p:ph idx="6" type="pic"/>
          </p:nvPr>
        </p:nvSpPr>
        <p:spPr>
          <a:xfrm>
            <a:off x="5688575" y="2644475"/>
            <a:ext cx="1374300" cy="1471500"/>
          </a:xfrm>
          <a:prstGeom prst="roundRect">
            <a:avLst>
              <a:gd fmla="val 7582" name="adj"/>
            </a:avLst>
          </a:prstGeom>
          <a:noFill/>
          <a:ln>
            <a:noFill/>
          </a:ln>
        </p:spPr>
      </p:sp>
      <p:sp>
        <p:nvSpPr>
          <p:cNvPr id="192" name="Google Shape;192;p21"/>
          <p:cNvSpPr/>
          <p:nvPr>
            <p:ph idx="7" type="pic"/>
          </p:nvPr>
        </p:nvSpPr>
        <p:spPr>
          <a:xfrm>
            <a:off x="7362425" y="2644475"/>
            <a:ext cx="1374300" cy="1471500"/>
          </a:xfrm>
          <a:prstGeom prst="roundRect">
            <a:avLst>
              <a:gd fmla="val 7582" name="adj"/>
            </a:avLst>
          </a:prstGeom>
          <a:noFill/>
          <a:ln>
            <a:noFill/>
          </a:ln>
        </p:spPr>
      </p:sp>
      <p:cxnSp>
        <p:nvCxnSpPr>
          <p:cNvPr id="193" name="Google Shape;193;p21"/>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94" name="Google Shape;194;p21"/>
          <p:cNvSpPr txBox="1"/>
          <p:nvPr>
            <p:ph type="title"/>
          </p:nvPr>
        </p:nvSpPr>
        <p:spPr>
          <a:xfrm>
            <a:off x="452575" y="596800"/>
            <a:ext cx="3262500" cy="1359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95" name="Google Shape;195;p21"/>
          <p:cNvSpPr txBox="1"/>
          <p:nvPr>
            <p:ph idx="1" type="subTitle"/>
          </p:nvPr>
        </p:nvSpPr>
        <p:spPr>
          <a:xfrm>
            <a:off x="452575" y="1956400"/>
            <a:ext cx="2616000" cy="62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96" name="Google Shape;196;p21"/>
          <p:cNvSpPr txBox="1"/>
          <p:nvPr>
            <p:ph idx="8" type="body"/>
          </p:nvPr>
        </p:nvSpPr>
        <p:spPr>
          <a:xfrm>
            <a:off x="467825" y="2583700"/>
            <a:ext cx="32472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97" name="Google Shape;197;p21"/>
          <p:cNvSpPr txBox="1"/>
          <p:nvPr>
            <p:ph idx="9" type="subTitle"/>
          </p:nvPr>
        </p:nvSpPr>
        <p:spPr>
          <a:xfrm>
            <a:off x="401472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198" name="Google Shape;198;p21"/>
          <p:cNvSpPr txBox="1"/>
          <p:nvPr>
            <p:ph idx="13" type="subTitle"/>
          </p:nvPr>
        </p:nvSpPr>
        <p:spPr>
          <a:xfrm>
            <a:off x="568857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199" name="Google Shape;199;p21"/>
          <p:cNvSpPr txBox="1"/>
          <p:nvPr>
            <p:ph idx="14" type="subTitle"/>
          </p:nvPr>
        </p:nvSpPr>
        <p:spPr>
          <a:xfrm>
            <a:off x="736242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200" name="Google Shape;200;p21"/>
          <p:cNvSpPr txBox="1"/>
          <p:nvPr>
            <p:ph idx="15" type="subTitle"/>
          </p:nvPr>
        </p:nvSpPr>
        <p:spPr>
          <a:xfrm>
            <a:off x="401472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201" name="Google Shape;201;p21"/>
          <p:cNvSpPr txBox="1"/>
          <p:nvPr>
            <p:ph idx="16" type="subTitle"/>
          </p:nvPr>
        </p:nvSpPr>
        <p:spPr>
          <a:xfrm>
            <a:off x="568857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202" name="Google Shape;202;p21"/>
          <p:cNvSpPr txBox="1"/>
          <p:nvPr>
            <p:ph idx="17" type="subTitle"/>
          </p:nvPr>
        </p:nvSpPr>
        <p:spPr>
          <a:xfrm>
            <a:off x="736242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203" name="Google Shape;203;p21"/>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204" name="Google Shape;204;p21"/>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05" name="Google Shape;205;p21"/>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206" name="Shape 206"/>
        <p:cNvGrpSpPr/>
        <p:nvPr/>
      </p:nvGrpSpPr>
      <p:grpSpPr>
        <a:xfrm>
          <a:off x="0" y="0"/>
          <a:ext cx="0" cy="0"/>
          <a:chOff x="0" y="0"/>
          <a:chExt cx="0" cy="0"/>
        </a:xfrm>
      </p:grpSpPr>
      <p:sp>
        <p:nvSpPr>
          <p:cNvPr id="207" name="Google Shape;207;p22"/>
          <p:cNvSpPr/>
          <p:nvPr>
            <p:ph idx="2" type="pic"/>
          </p:nvPr>
        </p:nvSpPr>
        <p:spPr>
          <a:xfrm>
            <a:off x="228625" y="592625"/>
            <a:ext cx="2205000" cy="1215600"/>
          </a:xfrm>
          <a:prstGeom prst="roundRect">
            <a:avLst>
              <a:gd fmla="val 3655" name="adj"/>
            </a:avLst>
          </a:prstGeom>
          <a:noFill/>
          <a:ln>
            <a:noFill/>
          </a:ln>
        </p:spPr>
      </p:sp>
      <p:sp>
        <p:nvSpPr>
          <p:cNvPr id="208" name="Google Shape;208;p22"/>
          <p:cNvSpPr/>
          <p:nvPr>
            <p:ph idx="3" type="pic"/>
          </p:nvPr>
        </p:nvSpPr>
        <p:spPr>
          <a:xfrm>
            <a:off x="3931925" y="592625"/>
            <a:ext cx="2205000" cy="1215600"/>
          </a:xfrm>
          <a:prstGeom prst="roundRect">
            <a:avLst>
              <a:gd fmla="val 3655" name="adj"/>
            </a:avLst>
          </a:prstGeom>
          <a:noFill/>
          <a:ln>
            <a:noFill/>
          </a:ln>
        </p:spPr>
      </p:sp>
      <p:sp>
        <p:nvSpPr>
          <p:cNvPr id="209" name="Google Shape;209;p22"/>
          <p:cNvSpPr/>
          <p:nvPr>
            <p:ph idx="4" type="pic"/>
          </p:nvPr>
        </p:nvSpPr>
        <p:spPr>
          <a:xfrm>
            <a:off x="7635600" y="592625"/>
            <a:ext cx="1135200" cy="1215600"/>
          </a:xfrm>
          <a:prstGeom prst="roundRect">
            <a:avLst>
              <a:gd fmla="val 3655" name="adj"/>
            </a:avLst>
          </a:prstGeom>
          <a:noFill/>
          <a:ln>
            <a:noFill/>
          </a:ln>
        </p:spPr>
      </p:sp>
      <p:sp>
        <p:nvSpPr>
          <p:cNvPr id="210" name="Google Shape;210;p22"/>
          <p:cNvSpPr/>
          <p:nvPr>
            <p:ph idx="5" type="pic"/>
          </p:nvPr>
        </p:nvSpPr>
        <p:spPr>
          <a:xfrm>
            <a:off x="2575300" y="593225"/>
            <a:ext cx="1215000" cy="1215000"/>
          </a:xfrm>
          <a:prstGeom prst="ellipse">
            <a:avLst/>
          </a:prstGeom>
          <a:noFill/>
          <a:ln>
            <a:noFill/>
          </a:ln>
        </p:spPr>
      </p:sp>
      <p:sp>
        <p:nvSpPr>
          <p:cNvPr id="211" name="Google Shape;211;p22"/>
          <p:cNvSpPr/>
          <p:nvPr>
            <p:ph idx="6" type="pic"/>
          </p:nvPr>
        </p:nvSpPr>
        <p:spPr>
          <a:xfrm>
            <a:off x="6278800" y="593225"/>
            <a:ext cx="1215000" cy="1215000"/>
          </a:xfrm>
          <a:prstGeom prst="ellipse">
            <a:avLst/>
          </a:prstGeom>
          <a:noFill/>
          <a:ln>
            <a:noFill/>
          </a:ln>
        </p:spPr>
      </p:sp>
      <p:sp>
        <p:nvSpPr>
          <p:cNvPr id="212" name="Google Shape;212;p22"/>
          <p:cNvSpPr/>
          <p:nvPr>
            <p:ph idx="7" type="pic"/>
          </p:nvPr>
        </p:nvSpPr>
        <p:spPr>
          <a:xfrm>
            <a:off x="228613" y="1964250"/>
            <a:ext cx="1215000" cy="1215000"/>
          </a:xfrm>
          <a:prstGeom prst="ellipse">
            <a:avLst/>
          </a:prstGeom>
          <a:noFill/>
          <a:ln>
            <a:noFill/>
          </a:ln>
        </p:spPr>
      </p:sp>
      <p:sp>
        <p:nvSpPr>
          <p:cNvPr id="213" name="Google Shape;213;p22"/>
          <p:cNvSpPr/>
          <p:nvPr>
            <p:ph idx="8" type="pic"/>
          </p:nvPr>
        </p:nvSpPr>
        <p:spPr>
          <a:xfrm>
            <a:off x="1545425" y="1963950"/>
            <a:ext cx="2205000" cy="1215600"/>
          </a:xfrm>
          <a:prstGeom prst="roundRect">
            <a:avLst>
              <a:gd fmla="val 3655" name="adj"/>
            </a:avLst>
          </a:prstGeom>
          <a:noFill/>
          <a:ln>
            <a:noFill/>
          </a:ln>
        </p:spPr>
      </p:sp>
      <p:sp>
        <p:nvSpPr>
          <p:cNvPr id="214" name="Google Shape;214;p22"/>
          <p:cNvSpPr/>
          <p:nvPr>
            <p:ph idx="9" type="pic"/>
          </p:nvPr>
        </p:nvSpPr>
        <p:spPr>
          <a:xfrm>
            <a:off x="3932063" y="1963950"/>
            <a:ext cx="1135200" cy="1215600"/>
          </a:xfrm>
          <a:prstGeom prst="roundRect">
            <a:avLst>
              <a:gd fmla="val 3655" name="adj"/>
            </a:avLst>
          </a:prstGeom>
          <a:noFill/>
          <a:ln>
            <a:noFill/>
          </a:ln>
        </p:spPr>
      </p:sp>
      <p:sp>
        <p:nvSpPr>
          <p:cNvPr id="215" name="Google Shape;215;p22"/>
          <p:cNvSpPr/>
          <p:nvPr>
            <p:ph idx="13" type="pic"/>
          </p:nvPr>
        </p:nvSpPr>
        <p:spPr>
          <a:xfrm>
            <a:off x="5248888" y="1963950"/>
            <a:ext cx="2205000" cy="1215600"/>
          </a:xfrm>
          <a:prstGeom prst="roundRect">
            <a:avLst>
              <a:gd fmla="val 3655" name="adj"/>
            </a:avLst>
          </a:prstGeom>
          <a:noFill/>
          <a:ln>
            <a:noFill/>
          </a:ln>
        </p:spPr>
      </p:sp>
      <p:sp>
        <p:nvSpPr>
          <p:cNvPr id="216" name="Google Shape;216;p22"/>
          <p:cNvSpPr/>
          <p:nvPr>
            <p:ph idx="14" type="pic"/>
          </p:nvPr>
        </p:nvSpPr>
        <p:spPr>
          <a:xfrm>
            <a:off x="7555713" y="1964250"/>
            <a:ext cx="1215000" cy="1215000"/>
          </a:xfrm>
          <a:prstGeom prst="ellipse">
            <a:avLst/>
          </a:prstGeom>
          <a:noFill/>
          <a:ln>
            <a:noFill/>
          </a:ln>
        </p:spPr>
      </p:sp>
      <p:sp>
        <p:nvSpPr>
          <p:cNvPr id="217" name="Google Shape;217;p22"/>
          <p:cNvSpPr/>
          <p:nvPr>
            <p:ph idx="15" type="pic"/>
          </p:nvPr>
        </p:nvSpPr>
        <p:spPr>
          <a:xfrm>
            <a:off x="228625" y="3335275"/>
            <a:ext cx="2205000" cy="1215600"/>
          </a:xfrm>
          <a:prstGeom prst="roundRect">
            <a:avLst>
              <a:gd fmla="val 3655" name="adj"/>
            </a:avLst>
          </a:prstGeom>
          <a:noFill/>
          <a:ln>
            <a:noFill/>
          </a:ln>
        </p:spPr>
      </p:sp>
      <p:sp>
        <p:nvSpPr>
          <p:cNvPr id="218" name="Google Shape;218;p22"/>
          <p:cNvSpPr/>
          <p:nvPr>
            <p:ph idx="16" type="pic"/>
          </p:nvPr>
        </p:nvSpPr>
        <p:spPr>
          <a:xfrm>
            <a:off x="3931925" y="3335275"/>
            <a:ext cx="2205000" cy="1215600"/>
          </a:xfrm>
          <a:prstGeom prst="roundRect">
            <a:avLst>
              <a:gd fmla="val 3655" name="adj"/>
            </a:avLst>
          </a:prstGeom>
          <a:noFill/>
          <a:ln>
            <a:noFill/>
          </a:ln>
        </p:spPr>
      </p:sp>
      <p:sp>
        <p:nvSpPr>
          <p:cNvPr id="219" name="Google Shape;219;p22"/>
          <p:cNvSpPr/>
          <p:nvPr>
            <p:ph idx="17" type="pic"/>
          </p:nvPr>
        </p:nvSpPr>
        <p:spPr>
          <a:xfrm>
            <a:off x="7635600" y="3335275"/>
            <a:ext cx="1135200" cy="1215600"/>
          </a:xfrm>
          <a:prstGeom prst="roundRect">
            <a:avLst>
              <a:gd fmla="val 3655" name="adj"/>
            </a:avLst>
          </a:prstGeom>
          <a:noFill/>
          <a:ln>
            <a:noFill/>
          </a:ln>
        </p:spPr>
      </p:sp>
      <p:sp>
        <p:nvSpPr>
          <p:cNvPr id="220" name="Google Shape;220;p22"/>
          <p:cNvSpPr/>
          <p:nvPr>
            <p:ph idx="18" type="pic"/>
          </p:nvPr>
        </p:nvSpPr>
        <p:spPr>
          <a:xfrm>
            <a:off x="2575300" y="3335875"/>
            <a:ext cx="1215000" cy="1215000"/>
          </a:xfrm>
          <a:prstGeom prst="ellipse">
            <a:avLst/>
          </a:prstGeom>
          <a:noFill/>
          <a:ln>
            <a:noFill/>
          </a:ln>
        </p:spPr>
      </p:sp>
      <p:sp>
        <p:nvSpPr>
          <p:cNvPr id="221" name="Google Shape;221;p22"/>
          <p:cNvSpPr/>
          <p:nvPr>
            <p:ph idx="19" type="pic"/>
          </p:nvPr>
        </p:nvSpPr>
        <p:spPr>
          <a:xfrm>
            <a:off x="6278800" y="3335875"/>
            <a:ext cx="1215000" cy="1215000"/>
          </a:xfrm>
          <a:prstGeom prst="ellipse">
            <a:avLst/>
          </a:prstGeom>
          <a:noFill/>
          <a:ln>
            <a:noFill/>
          </a:ln>
        </p:spPr>
      </p:sp>
      <p:sp>
        <p:nvSpPr>
          <p:cNvPr id="222" name="Google Shape;222;p2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223" name="Google Shape;223;p22"/>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224" name="Google Shape;224;p2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225" name="Google Shape;225;p2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26" name="Shape 226"/>
        <p:cNvGrpSpPr/>
        <p:nvPr/>
      </p:nvGrpSpPr>
      <p:grpSpPr>
        <a:xfrm>
          <a:off x="0" y="0"/>
          <a:ext cx="0" cy="0"/>
          <a:chOff x="0" y="0"/>
          <a:chExt cx="0" cy="0"/>
        </a:xfrm>
      </p:grpSpPr>
      <p:sp>
        <p:nvSpPr>
          <p:cNvPr id="227" name="Google Shape;227;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8" name="Google Shape;228;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9" name="Google Shape;22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30" name="Shape 230"/>
        <p:cNvGrpSpPr/>
        <p:nvPr/>
      </p:nvGrpSpPr>
      <p:grpSpPr>
        <a:xfrm>
          <a:off x="0" y="0"/>
          <a:ext cx="0" cy="0"/>
          <a:chOff x="0" y="0"/>
          <a:chExt cx="0" cy="0"/>
        </a:xfrm>
      </p:grpSpPr>
      <p:sp>
        <p:nvSpPr>
          <p:cNvPr id="231" name="Google Shape;231;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2" name="Google Shape;23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33" name="Shape 233"/>
        <p:cNvGrpSpPr/>
        <p:nvPr/>
      </p:nvGrpSpPr>
      <p:grpSpPr>
        <a:xfrm>
          <a:off x="0" y="0"/>
          <a:ext cx="0" cy="0"/>
          <a:chOff x="0" y="0"/>
          <a:chExt cx="0" cy="0"/>
        </a:xfrm>
      </p:grpSpPr>
      <p:sp>
        <p:nvSpPr>
          <p:cNvPr id="234" name="Google Shape;234;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35" name="Google Shape;235;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6" name="Google Shape;23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37" name="Shape 237"/>
        <p:cNvGrpSpPr/>
        <p:nvPr/>
      </p:nvGrpSpPr>
      <p:grpSpPr>
        <a:xfrm>
          <a:off x="0" y="0"/>
          <a:ext cx="0" cy="0"/>
          <a:chOff x="0" y="0"/>
          <a:chExt cx="0" cy="0"/>
        </a:xfrm>
      </p:grpSpPr>
      <p:sp>
        <p:nvSpPr>
          <p:cNvPr id="238" name="Google Shape;23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39" name="Google Shape;23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40" name="Shape 240"/>
        <p:cNvGrpSpPr/>
        <p:nvPr/>
      </p:nvGrpSpPr>
      <p:grpSpPr>
        <a:xfrm>
          <a:off x="0" y="0"/>
          <a:ext cx="0" cy="0"/>
          <a:chOff x="0" y="0"/>
          <a:chExt cx="0" cy="0"/>
        </a:xfrm>
      </p:grpSpPr>
      <p:sp>
        <p:nvSpPr>
          <p:cNvPr id="241" name="Google Shape;241;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2" name="Google Shape;242;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43" name="Google Shape;2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44" name="Shape 244"/>
        <p:cNvGrpSpPr/>
        <p:nvPr/>
      </p:nvGrpSpPr>
      <p:grpSpPr>
        <a:xfrm>
          <a:off x="0" y="0"/>
          <a:ext cx="0" cy="0"/>
          <a:chOff x="0" y="0"/>
          <a:chExt cx="0" cy="0"/>
        </a:xfrm>
      </p:grpSpPr>
      <p:sp>
        <p:nvSpPr>
          <p:cNvPr id="245" name="Google Shape;245;p2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46" name="Google Shape;24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7" name="Shape 247"/>
        <p:cNvGrpSpPr/>
        <p:nvPr/>
      </p:nvGrpSpPr>
      <p:grpSpPr>
        <a:xfrm>
          <a:off x="0" y="0"/>
          <a:ext cx="0" cy="0"/>
          <a:chOff x="0" y="0"/>
          <a:chExt cx="0" cy="0"/>
        </a:xfrm>
      </p:grpSpPr>
      <p:sp>
        <p:nvSpPr>
          <p:cNvPr id="248" name="Google Shape;248;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200"/>
              <a:buNone/>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49" name="Google Shape;2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50" name="Shape 250"/>
        <p:cNvGrpSpPr/>
        <p:nvPr/>
      </p:nvGrpSpPr>
      <p:grpSpPr>
        <a:xfrm>
          <a:off x="0" y="0"/>
          <a:ext cx="0" cy="0"/>
          <a:chOff x="0" y="0"/>
          <a:chExt cx="0" cy="0"/>
        </a:xfrm>
      </p:grpSpPr>
      <p:sp>
        <p:nvSpPr>
          <p:cNvPr id="251" name="Google Shape;251;p30"/>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52" name="Google Shape;252;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lgn="ctr">
              <a:lnSpc>
                <a:spcPct val="100000"/>
              </a:lnSpc>
              <a:spcBef>
                <a:spcPts val="0"/>
              </a:spcBef>
              <a:spcAft>
                <a:spcPts val="0"/>
              </a:spcAft>
              <a:buSzPts val="12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304800" lvl="4" marL="2286000" algn="ctr">
              <a:lnSpc>
                <a:spcPct val="100000"/>
              </a:lnSpc>
              <a:spcBef>
                <a:spcPts val="0"/>
              </a:spcBef>
              <a:spcAft>
                <a:spcPts val="0"/>
              </a:spcAft>
              <a:buSzPts val="1200"/>
              <a:buChar char="○"/>
              <a:defRPr/>
            </a:lvl5pPr>
            <a:lvl6pPr indent="-304800" lvl="5" marL="2743200" algn="ctr">
              <a:lnSpc>
                <a:spcPct val="100000"/>
              </a:lnSpc>
              <a:spcBef>
                <a:spcPts val="0"/>
              </a:spcBef>
              <a:spcAft>
                <a:spcPts val="0"/>
              </a:spcAft>
              <a:buSzPts val="1200"/>
              <a:buChar char="■"/>
              <a:defRPr/>
            </a:lvl6pPr>
            <a:lvl7pPr indent="-304800" lvl="6" marL="3200400" algn="ctr">
              <a:lnSpc>
                <a:spcPct val="100000"/>
              </a:lnSpc>
              <a:spcBef>
                <a:spcPts val="0"/>
              </a:spcBef>
              <a:spcAft>
                <a:spcPts val="0"/>
              </a:spcAft>
              <a:buSzPts val="1200"/>
              <a:buChar char="●"/>
              <a:defRPr/>
            </a:lvl7pPr>
            <a:lvl8pPr indent="-304800" lvl="7" marL="3657600" algn="ctr">
              <a:lnSpc>
                <a:spcPct val="100000"/>
              </a:lnSpc>
              <a:spcBef>
                <a:spcPts val="0"/>
              </a:spcBef>
              <a:spcAft>
                <a:spcPts val="0"/>
              </a:spcAft>
              <a:buSzPts val="1200"/>
              <a:buChar char="○"/>
              <a:defRPr/>
            </a:lvl8pPr>
            <a:lvl9pPr indent="-304800" lvl="8" marL="4114800" algn="ctr">
              <a:lnSpc>
                <a:spcPct val="100000"/>
              </a:lnSpc>
              <a:spcBef>
                <a:spcPts val="0"/>
              </a:spcBef>
              <a:spcAft>
                <a:spcPts val="0"/>
              </a:spcAft>
              <a:buSzPts val="1200"/>
              <a:buChar char="■"/>
              <a:defRPr/>
            </a:lvl9pPr>
          </a:lstStyle>
          <a:p/>
        </p:txBody>
      </p:sp>
      <p:sp>
        <p:nvSpPr>
          <p:cNvPr id="253" name="Google Shape;25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26" name="Shape 26"/>
        <p:cNvGrpSpPr/>
        <p:nvPr/>
      </p:nvGrpSpPr>
      <p:grpSpPr>
        <a:xfrm>
          <a:off x="0" y="0"/>
          <a:ext cx="0" cy="0"/>
          <a:chOff x="0" y="0"/>
          <a:chExt cx="0" cy="0"/>
        </a:xfrm>
      </p:grpSpPr>
      <p:cxnSp>
        <p:nvCxnSpPr>
          <p:cNvPr id="27" name="Google Shape;27;p4"/>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28" name="Google Shape;28;p4"/>
          <p:cNvSpPr txBox="1"/>
          <p:nvPr>
            <p:ph type="title"/>
          </p:nvPr>
        </p:nvSpPr>
        <p:spPr>
          <a:xfrm>
            <a:off x="420875" y="1552350"/>
            <a:ext cx="6231300" cy="1688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9" name="Google Shape;29;p4"/>
          <p:cNvSpPr txBox="1"/>
          <p:nvPr>
            <p:ph idx="2" type="title"/>
          </p:nvPr>
        </p:nvSpPr>
        <p:spPr>
          <a:xfrm>
            <a:off x="472350" y="3144800"/>
            <a:ext cx="2965500" cy="164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9pPr>
          </a:lstStyle>
          <a:p/>
        </p:txBody>
      </p:sp>
      <p:sp>
        <p:nvSpPr>
          <p:cNvPr id="30" name="Google Shape;30;p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31" name="Google Shape;31;p4"/>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2" name="Google Shape;32;p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33" name="Shape 33"/>
        <p:cNvGrpSpPr/>
        <p:nvPr/>
      </p:nvGrpSpPr>
      <p:grpSpPr>
        <a:xfrm>
          <a:off x="0" y="0"/>
          <a:ext cx="0" cy="0"/>
          <a:chOff x="0" y="0"/>
          <a:chExt cx="0" cy="0"/>
        </a:xfrm>
      </p:grpSpPr>
      <p:sp>
        <p:nvSpPr>
          <p:cNvPr id="34" name="Google Shape;34;p5"/>
          <p:cNvSpPr/>
          <p:nvPr>
            <p:ph idx="2" type="pic"/>
          </p:nvPr>
        </p:nvSpPr>
        <p:spPr>
          <a:xfrm>
            <a:off x="566350" y="1569300"/>
            <a:ext cx="1466400" cy="1570200"/>
          </a:xfrm>
          <a:prstGeom prst="roundRect">
            <a:avLst>
              <a:gd fmla="val 6320" name="adj"/>
            </a:avLst>
          </a:prstGeom>
          <a:noFill/>
          <a:ln>
            <a:noFill/>
          </a:ln>
        </p:spPr>
      </p:sp>
      <p:sp>
        <p:nvSpPr>
          <p:cNvPr id="35" name="Google Shape;35;p5"/>
          <p:cNvSpPr/>
          <p:nvPr>
            <p:ph idx="3" type="pic"/>
          </p:nvPr>
        </p:nvSpPr>
        <p:spPr>
          <a:xfrm>
            <a:off x="2588275" y="1569300"/>
            <a:ext cx="1466400" cy="1570200"/>
          </a:xfrm>
          <a:prstGeom prst="roundRect">
            <a:avLst>
              <a:gd fmla="val 6320" name="adj"/>
            </a:avLst>
          </a:prstGeom>
          <a:noFill/>
          <a:ln>
            <a:noFill/>
          </a:ln>
        </p:spPr>
      </p:sp>
      <p:sp>
        <p:nvSpPr>
          <p:cNvPr id="36" name="Google Shape;36;p5"/>
          <p:cNvSpPr/>
          <p:nvPr>
            <p:ph idx="4" type="pic"/>
          </p:nvPr>
        </p:nvSpPr>
        <p:spPr>
          <a:xfrm>
            <a:off x="4613113" y="1569300"/>
            <a:ext cx="1466400" cy="1570200"/>
          </a:xfrm>
          <a:prstGeom prst="roundRect">
            <a:avLst>
              <a:gd fmla="val 6320" name="adj"/>
            </a:avLst>
          </a:prstGeom>
          <a:noFill/>
          <a:ln>
            <a:noFill/>
          </a:ln>
        </p:spPr>
      </p:sp>
      <p:sp>
        <p:nvSpPr>
          <p:cNvPr id="37" name="Google Shape;37;p5"/>
          <p:cNvSpPr/>
          <p:nvPr>
            <p:ph idx="5" type="pic"/>
          </p:nvPr>
        </p:nvSpPr>
        <p:spPr>
          <a:xfrm>
            <a:off x="6637950" y="1569300"/>
            <a:ext cx="1466400" cy="1570200"/>
          </a:xfrm>
          <a:prstGeom prst="roundRect">
            <a:avLst>
              <a:gd fmla="val 6320" name="adj"/>
            </a:avLst>
          </a:prstGeom>
          <a:noFill/>
          <a:ln>
            <a:noFill/>
          </a:ln>
        </p:spPr>
      </p:sp>
      <p:cxnSp>
        <p:nvCxnSpPr>
          <p:cNvPr id="38" name="Google Shape;38;p5"/>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39" name="Google Shape;39;p5"/>
          <p:cNvSpPr txBox="1"/>
          <p:nvPr>
            <p:ph type="title"/>
          </p:nvPr>
        </p:nvSpPr>
        <p:spPr>
          <a:xfrm>
            <a:off x="450850" y="596800"/>
            <a:ext cx="67677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40" name="Google Shape;40;p5"/>
          <p:cNvSpPr txBox="1"/>
          <p:nvPr>
            <p:ph idx="1" type="subTitle"/>
          </p:nvPr>
        </p:nvSpPr>
        <p:spPr>
          <a:xfrm>
            <a:off x="5663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41" name="Google Shape;41;p5"/>
          <p:cNvSpPr txBox="1"/>
          <p:nvPr>
            <p:ph idx="6" type="subTitle"/>
          </p:nvPr>
        </p:nvSpPr>
        <p:spPr>
          <a:xfrm>
            <a:off x="2588275"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42" name="Google Shape;42;p5"/>
          <p:cNvSpPr txBox="1"/>
          <p:nvPr>
            <p:ph idx="7" type="subTitle"/>
          </p:nvPr>
        </p:nvSpPr>
        <p:spPr>
          <a:xfrm>
            <a:off x="4613113"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43" name="Google Shape;43;p5"/>
          <p:cNvSpPr txBox="1"/>
          <p:nvPr>
            <p:ph idx="8" type="subTitle"/>
          </p:nvPr>
        </p:nvSpPr>
        <p:spPr>
          <a:xfrm>
            <a:off x="66379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44" name="Google Shape;44;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45" name="Google Shape;45;p5"/>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6" name="Google Shape;46;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47" name="Shape 47"/>
        <p:cNvGrpSpPr/>
        <p:nvPr/>
      </p:nvGrpSpPr>
      <p:grpSpPr>
        <a:xfrm>
          <a:off x="0" y="0"/>
          <a:ext cx="0" cy="0"/>
          <a:chOff x="0" y="0"/>
          <a:chExt cx="0" cy="0"/>
        </a:xfrm>
      </p:grpSpPr>
      <p:sp>
        <p:nvSpPr>
          <p:cNvPr id="48" name="Google Shape;4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9" name="Google Shape;49;p6"/>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50" name="Google Shape;50;p6"/>
          <p:cNvSpPr txBox="1"/>
          <p:nvPr>
            <p:ph type="title"/>
          </p:nvPr>
        </p:nvSpPr>
        <p:spPr>
          <a:xfrm>
            <a:off x="452575" y="596800"/>
            <a:ext cx="68688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51" name="Google Shape;51;p6"/>
          <p:cNvSpPr txBox="1"/>
          <p:nvPr>
            <p:ph idx="1" type="body"/>
          </p:nvPr>
        </p:nvSpPr>
        <p:spPr>
          <a:xfrm>
            <a:off x="589475"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52" name="Google Shape;52;p6"/>
          <p:cNvSpPr txBox="1"/>
          <p:nvPr>
            <p:ph idx="2" type="body"/>
          </p:nvPr>
        </p:nvSpPr>
        <p:spPr>
          <a:xfrm>
            <a:off x="260185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53" name="Google Shape;53;p6"/>
          <p:cNvSpPr txBox="1"/>
          <p:nvPr>
            <p:ph idx="3" type="body"/>
          </p:nvPr>
        </p:nvSpPr>
        <p:spPr>
          <a:xfrm>
            <a:off x="460145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54" name="Google Shape;54;p6"/>
          <p:cNvSpPr txBox="1"/>
          <p:nvPr>
            <p:ph idx="4" type="body"/>
          </p:nvPr>
        </p:nvSpPr>
        <p:spPr>
          <a:xfrm>
            <a:off x="660280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55" name="Google Shape;55;p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56" name="Google Shape;56;p6"/>
          <p:cNvSpPr txBox="1"/>
          <p:nvPr>
            <p:ph idx="5"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8" name="Shape 58"/>
        <p:cNvGrpSpPr/>
        <p:nvPr/>
      </p:nvGrpSpPr>
      <p:grpSpPr>
        <a:xfrm>
          <a:off x="0" y="0"/>
          <a:ext cx="0" cy="0"/>
          <a:chOff x="0" y="0"/>
          <a:chExt cx="0" cy="0"/>
        </a:xfrm>
      </p:grpSpPr>
      <p:sp>
        <p:nvSpPr>
          <p:cNvPr id="59" name="Google Shape;59;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60" name="Google Shape;60;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1" name="Google Shape;61;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 name="Google Shape;6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63" name="Shape 63"/>
        <p:cNvGrpSpPr/>
        <p:nvPr/>
      </p:nvGrpSpPr>
      <p:grpSpPr>
        <a:xfrm>
          <a:off x="0" y="0"/>
          <a:ext cx="0" cy="0"/>
          <a:chOff x="0" y="0"/>
          <a:chExt cx="0" cy="0"/>
        </a:xfrm>
      </p:grpSpPr>
      <p:sp>
        <p:nvSpPr>
          <p:cNvPr id="64" name="Google Shape;6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65" name="Shape 65"/>
        <p:cNvGrpSpPr/>
        <p:nvPr/>
      </p:nvGrpSpPr>
      <p:grpSpPr>
        <a:xfrm>
          <a:off x="0" y="0"/>
          <a:ext cx="0" cy="0"/>
          <a:chOff x="0" y="0"/>
          <a:chExt cx="0" cy="0"/>
        </a:xfrm>
      </p:grpSpPr>
      <p:sp>
        <p:nvSpPr>
          <p:cNvPr id="66" name="Google Shape;6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68" name="Google Shape;6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9" name="Google Shape;6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70" name="Google Shape;7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71" name="Shape 71"/>
        <p:cNvGrpSpPr/>
        <p:nvPr/>
      </p:nvGrpSpPr>
      <p:grpSpPr>
        <a:xfrm>
          <a:off x="0" y="0"/>
          <a:ext cx="0" cy="0"/>
          <a:chOff x="0" y="0"/>
          <a:chExt cx="0" cy="0"/>
        </a:xfrm>
      </p:grpSpPr>
      <p:sp>
        <p:nvSpPr>
          <p:cNvPr id="72" name="Google Shape;7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0"/>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74" name="Google Shape;74;p10"/>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9pPr>
          </a:lstStyle>
          <a:p/>
        </p:txBody>
      </p:sp>
      <p:cxnSp>
        <p:nvCxnSpPr>
          <p:cNvPr id="75" name="Google Shape;75;p10"/>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76" name="Google Shape;76;p10"/>
          <p:cNvSpPr/>
          <p:nvPr>
            <p:ph idx="3" type="pic"/>
          </p:nvPr>
        </p:nvSpPr>
        <p:spPr>
          <a:xfrm>
            <a:off x="5039775" y="196800"/>
            <a:ext cx="3905400" cy="4749900"/>
          </a:xfrm>
          <a:prstGeom prst="roundRect">
            <a:avLst>
              <a:gd fmla="val 2053" name="adj"/>
            </a:avLst>
          </a:prstGeom>
          <a:noFill/>
          <a:ln>
            <a:noFill/>
          </a:ln>
        </p:spPr>
      </p:sp>
      <p:sp>
        <p:nvSpPr>
          <p:cNvPr id="77" name="Google Shape;77;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78" name="Google Shape;78;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
        <p:nvSpPr>
          <p:cNvPr id="79" name="Google Shape;79;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200"/>
              <a:buFont typeface="Inter"/>
              <a:buNone/>
              <a:defRPr b="1" i="0" sz="4200" u="none" cap="none" strike="noStrike">
                <a:solidFill>
                  <a:schemeClr val="dk2"/>
                </a:solidFill>
                <a:latin typeface="Inter"/>
                <a:ea typeface="Inter"/>
                <a:cs typeface="Inter"/>
                <a:sym typeface="Inter"/>
              </a:defRPr>
            </a:lvl1pPr>
            <a:lvl2pPr lvl="1"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2pPr>
            <a:lvl3pPr lvl="2"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3pPr>
            <a:lvl4pPr lvl="3"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4pPr>
            <a:lvl5pPr lvl="4"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5pPr>
            <a:lvl6pPr lvl="5"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6pPr>
            <a:lvl7pPr lvl="6"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7pPr>
            <a:lvl8pPr lvl="7"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8pPr>
            <a:lvl9pPr lvl="8"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1pPr>
            <a:lvl2pPr indent="-304800" lvl="1" marL="9144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2pPr>
            <a:lvl3pPr indent="-304800" lvl="2" marL="13716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3pPr>
            <a:lvl4pPr indent="-304800" lvl="3" marL="18288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4pPr>
            <a:lvl5pPr indent="-304800" lvl="4" marL="22860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5pPr>
            <a:lvl6pPr indent="-304800" lvl="5" marL="27432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6pPr>
            <a:lvl7pPr indent="-304800" lvl="6" marL="32004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7pPr>
            <a:lvl8pPr indent="-304800" lvl="7" marL="36576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8pPr>
            <a:lvl9pPr indent="-304800" lvl="8" marL="41148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11.jpg"/><Relationship Id="rId6" Type="http://schemas.openxmlformats.org/officeDocument/2006/relationships/image" Target="../media/image9.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8" name="Shape 338"/>
        <p:cNvGrpSpPr/>
        <p:nvPr/>
      </p:nvGrpSpPr>
      <p:grpSpPr>
        <a:xfrm>
          <a:off x="0" y="0"/>
          <a:ext cx="0" cy="0"/>
          <a:chOff x="0" y="0"/>
          <a:chExt cx="0" cy="0"/>
        </a:xfrm>
      </p:grpSpPr>
      <p:sp>
        <p:nvSpPr>
          <p:cNvPr id="339" name="Google Shape;339;p41"/>
          <p:cNvSpPr txBox="1"/>
          <p:nvPr>
            <p:ph type="title"/>
          </p:nvPr>
        </p:nvSpPr>
        <p:spPr>
          <a:xfrm>
            <a:off x="135075" y="871600"/>
            <a:ext cx="5134500" cy="220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a:t>Inventory Management System</a:t>
            </a:r>
            <a:endParaRPr/>
          </a:p>
        </p:txBody>
      </p:sp>
      <p:sp>
        <p:nvSpPr>
          <p:cNvPr id="340" name="Google Shape;340;p41"/>
          <p:cNvSpPr txBox="1"/>
          <p:nvPr>
            <p:ph idx="2" type="title"/>
          </p:nvPr>
        </p:nvSpPr>
        <p:spPr>
          <a:xfrm>
            <a:off x="420875" y="3318662"/>
            <a:ext cx="4036500" cy="95323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By: </a:t>
            </a:r>
            <a:endParaRPr/>
          </a:p>
          <a:p>
            <a:pPr indent="0" lvl="0" marL="0" rtl="0" algn="l">
              <a:lnSpc>
                <a:spcPct val="100000"/>
              </a:lnSpc>
              <a:spcBef>
                <a:spcPts val="0"/>
              </a:spcBef>
              <a:spcAft>
                <a:spcPts val="0"/>
              </a:spcAft>
              <a:buSzPts val="1800"/>
              <a:buNone/>
            </a:pPr>
            <a:r>
              <a:rPr lang="en"/>
              <a:t>Ethan Pedrick, Devin White, Nhat Nguyen and Jake Staas</a:t>
            </a:r>
            <a:endParaRPr/>
          </a:p>
        </p:txBody>
      </p:sp>
      <p:pic>
        <p:nvPicPr>
          <p:cNvPr descr="Abstract image of blue ribbons on a black background." id="341" name="Google Shape;341;p41"/>
          <p:cNvPicPr preferRelativeResize="0"/>
          <p:nvPr>
            <p:ph idx="3" type="pic"/>
          </p:nvPr>
        </p:nvPicPr>
        <p:blipFill rotWithShape="1">
          <a:blip r:embed="rId3">
            <a:alphaModFix/>
          </a:blip>
          <a:srcRect b="0" l="12943" r="32255" t="0"/>
          <a:stretch/>
        </p:blipFill>
        <p:spPr>
          <a:xfrm>
            <a:off x="5238600" y="196800"/>
            <a:ext cx="3905400" cy="47499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0" title="progif1.gif"/>
          <p:cNvPicPr preferRelativeResize="0"/>
          <p:nvPr/>
        </p:nvPicPr>
        <p:blipFill rotWithShape="1">
          <a:blip r:embed="rId3">
            <a:alphaModFix/>
          </a:blip>
          <a:srcRect b="0" l="0" r="0" t="0"/>
          <a:stretch/>
        </p:blipFill>
        <p:spPr>
          <a:xfrm>
            <a:off x="378400" y="660125"/>
            <a:ext cx="7883251" cy="4434325"/>
          </a:xfrm>
          <a:prstGeom prst="rect">
            <a:avLst/>
          </a:prstGeom>
          <a:noFill/>
          <a:ln>
            <a:noFill/>
          </a:ln>
        </p:spPr>
      </p:pic>
      <p:sp>
        <p:nvSpPr>
          <p:cNvPr id="414" name="Google Shape;414;p50"/>
          <p:cNvSpPr txBox="1"/>
          <p:nvPr/>
        </p:nvSpPr>
        <p:spPr>
          <a:xfrm>
            <a:off x="2385147" y="290825"/>
            <a:ext cx="4373705"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Inter"/>
                <a:ea typeface="Inter"/>
                <a:cs typeface="Inter"/>
                <a:sym typeface="Inter"/>
              </a:rPr>
              <a:t>Demonstration of ordering confirmation email prototype</a:t>
            </a:r>
            <a:endParaRPr b="0" i="0" sz="1200" u="none" cap="none" strike="noStrike">
              <a:solidFill>
                <a:schemeClr val="dk2"/>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Conclusions</a:t>
            </a:r>
            <a:endParaRPr/>
          </a:p>
        </p:txBody>
      </p:sp>
      <p:sp>
        <p:nvSpPr>
          <p:cNvPr id="420" name="Google Shape;420;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a:t>We learned a lot from this project, like applying the architectural models, styles, and patterns we learned across this course, which made the development process easier to manage and schedule the tasks.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In the future, we could introduce an absolute ton of new content and more pages to access, like more information regarding suppliers, consumers, and more email routing with updates.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We looked forward to applying what we learned and our experience on this project to real-world experiences. </a:t>
            </a:r>
            <a:endParaRPr/>
          </a:p>
        </p:txBody>
      </p:sp>
      <p:sp>
        <p:nvSpPr>
          <p:cNvPr id="421" name="Google Shape;421;p5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Lessons learned and applied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txBox="1"/>
          <p:nvPr/>
        </p:nvSpPr>
        <p:spPr>
          <a:xfrm>
            <a:off x="2403575" y="833900"/>
            <a:ext cx="4036200" cy="2786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en" sz="6000" u="none" cap="none" strike="noStrike">
                <a:solidFill>
                  <a:schemeClr val="dk2"/>
                </a:solidFill>
                <a:latin typeface="Inter"/>
                <a:ea typeface="Inter"/>
                <a:cs typeface="Inter"/>
                <a:sym typeface="Inter"/>
              </a:rPr>
              <a:t>Thank You!</a:t>
            </a:r>
            <a:endParaRPr b="0" i="0" sz="6000" u="none" cap="none" strike="noStrike">
              <a:solidFill>
                <a:schemeClr val="dk2"/>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500"/>
              <a:buFont typeface="Arial"/>
              <a:buNone/>
            </a:pPr>
            <a:r>
              <a:t/>
            </a:r>
            <a:endParaRPr b="0" i="0" sz="3500" u="none" cap="none" strike="noStrike">
              <a:solidFill>
                <a:schemeClr val="dk2"/>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Inter"/>
                <a:ea typeface="Inter"/>
                <a:cs typeface="Inter"/>
                <a:sym typeface="Inter"/>
              </a:rPr>
              <a:t>Any Questions?</a:t>
            </a:r>
            <a:endParaRPr b="0" i="0" sz="1400" u="none" cap="none" strike="noStrike">
              <a:solidFill>
                <a:schemeClr val="dk2"/>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5" name="Shape 345"/>
        <p:cNvGrpSpPr/>
        <p:nvPr/>
      </p:nvGrpSpPr>
      <p:grpSpPr>
        <a:xfrm>
          <a:off x="0" y="0"/>
          <a:ext cx="0" cy="0"/>
          <a:chOff x="0" y="0"/>
          <a:chExt cx="0" cy="0"/>
        </a:xfrm>
      </p:grpSpPr>
      <p:sp>
        <p:nvSpPr>
          <p:cNvPr id="346" name="Google Shape;346;p42"/>
          <p:cNvSpPr txBox="1"/>
          <p:nvPr>
            <p:ph type="title"/>
          </p:nvPr>
        </p:nvSpPr>
        <p:spPr>
          <a:xfrm>
            <a:off x="474350" y="196800"/>
            <a:ext cx="4324800" cy="1275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a:highlight>
                  <a:schemeClr val="dk2"/>
                </a:highlight>
              </a:rPr>
              <a:t>Overview</a:t>
            </a:r>
            <a:br>
              <a:rPr lang="en">
                <a:highlight>
                  <a:schemeClr val="dk2"/>
                </a:highlight>
              </a:rPr>
            </a:br>
            <a:r>
              <a:rPr lang="en">
                <a:highlight>
                  <a:schemeClr val="dk2"/>
                </a:highlight>
              </a:rPr>
              <a:t>Topics</a:t>
            </a:r>
            <a:endParaRPr>
              <a:highlight>
                <a:schemeClr val="dk2"/>
              </a:highlight>
            </a:endParaRPr>
          </a:p>
        </p:txBody>
      </p:sp>
      <p:sp>
        <p:nvSpPr>
          <p:cNvPr id="347" name="Google Shape;347;p42"/>
          <p:cNvSpPr txBox="1"/>
          <p:nvPr>
            <p:ph idx="2" type="title"/>
          </p:nvPr>
        </p:nvSpPr>
        <p:spPr>
          <a:xfrm>
            <a:off x="474350" y="1816200"/>
            <a:ext cx="4036500" cy="15111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Introduction</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Project Management Plan</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Requirement Specifications</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Architecture</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Database Design</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Test Management</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Conclusions</a:t>
            </a:r>
            <a:endParaRPr b="1" sz="1400">
              <a:solidFill>
                <a:schemeClr val="dk2"/>
              </a:solidFill>
              <a:latin typeface="Times New Roman"/>
              <a:ea typeface="Times New Roman"/>
              <a:cs typeface="Times New Roman"/>
              <a:sym typeface="Times New Roman"/>
            </a:endParaRPr>
          </a:p>
        </p:txBody>
      </p:sp>
      <p:pic>
        <p:nvPicPr>
          <p:cNvPr id="348" name="Google Shape;348;p42"/>
          <p:cNvPicPr preferRelativeResize="0"/>
          <p:nvPr>
            <p:ph idx="3" type="pic"/>
          </p:nvPr>
        </p:nvPicPr>
        <p:blipFill rotWithShape="1">
          <a:blip r:embed="rId3">
            <a:alphaModFix/>
          </a:blip>
          <a:srcRect b="0" l="22782" r="22775" t="0"/>
          <a:stretch/>
        </p:blipFill>
        <p:spPr>
          <a:xfrm>
            <a:off x="5039775" y="196800"/>
            <a:ext cx="3905400" cy="47499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43"/>
          <p:cNvSpPr txBox="1"/>
          <p:nvPr>
            <p:ph idx="1" type="body"/>
          </p:nvPr>
        </p:nvSpPr>
        <p:spPr>
          <a:xfrm>
            <a:off x="504475" y="2571750"/>
            <a:ext cx="3552600" cy="873600"/>
          </a:xfrm>
          <a:prstGeom prst="rect">
            <a:avLst/>
          </a:prstGeom>
          <a:solidFill>
            <a:schemeClr val="lt1"/>
          </a:solidFill>
          <a:ln>
            <a:noFill/>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a:solidFill>
                  <a:schemeClr val="dk2"/>
                </a:solidFill>
              </a:rPr>
              <a:t>The purpose of this program is real-time stock tracking which can help businesses manage and monitor inventory through our system.</a:t>
            </a:r>
            <a:endParaRPr>
              <a:solidFill>
                <a:schemeClr val="dk2"/>
              </a:solidFill>
            </a:endParaRPr>
          </a:p>
        </p:txBody>
      </p:sp>
      <p:sp>
        <p:nvSpPr>
          <p:cNvPr id="354" name="Google Shape;354;p43"/>
          <p:cNvSpPr txBox="1"/>
          <p:nvPr>
            <p:ph idx="2" type="body"/>
          </p:nvPr>
        </p:nvSpPr>
        <p:spPr>
          <a:xfrm>
            <a:off x="4169200" y="1534650"/>
            <a:ext cx="3552600" cy="2403300"/>
          </a:xfrm>
          <a:prstGeom prst="rect">
            <a:avLst/>
          </a:prstGeom>
          <a:solidFill>
            <a:schemeClr val="lt1"/>
          </a:solidFill>
          <a:ln>
            <a:noFill/>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a:solidFill>
                  <a:schemeClr val="dk2"/>
                </a:solidFill>
              </a:rPr>
              <a:t>Capabilities that include inventory control, order management, reporting, and integration of their needs with use cases for companies with stock that need to be monitored and tracked within the system. </a:t>
            </a:r>
            <a:endParaRPr>
              <a:solidFill>
                <a:schemeClr val="dk2"/>
              </a:solidFill>
            </a:endParaRPr>
          </a:p>
          <a:p>
            <a:pPr indent="0" lvl="0" marL="0" rtl="0" algn="l">
              <a:lnSpc>
                <a:spcPct val="115000"/>
              </a:lnSpc>
              <a:spcBef>
                <a:spcPts val="0"/>
              </a:spcBef>
              <a:spcAft>
                <a:spcPts val="0"/>
              </a:spcAft>
              <a:buSzPts val="1200"/>
              <a:buNone/>
            </a:pPr>
            <a:r>
              <a:t/>
            </a:r>
            <a:endParaRPr>
              <a:solidFill>
                <a:schemeClr val="dk2"/>
              </a:solidFill>
            </a:endParaRPr>
          </a:p>
          <a:p>
            <a:pPr indent="0" lvl="0" marL="0" rtl="0" algn="l">
              <a:lnSpc>
                <a:spcPct val="115000"/>
              </a:lnSpc>
              <a:spcBef>
                <a:spcPts val="0"/>
              </a:spcBef>
              <a:spcAft>
                <a:spcPts val="0"/>
              </a:spcAft>
              <a:buSzPts val="1200"/>
              <a:buNone/>
            </a:pPr>
            <a:r>
              <a:rPr lang="en">
                <a:solidFill>
                  <a:schemeClr val="dk2"/>
                </a:solidFill>
              </a:rPr>
              <a:t>Use-case scenarios such as distributors that will be able to use our system to track inventory and purchases, and to monitor and guide their product movement between like users and outside companies.</a:t>
            </a:r>
            <a:endParaRPr>
              <a:solidFill>
                <a:schemeClr val="dk2"/>
              </a:solidFill>
            </a:endParaRPr>
          </a:p>
        </p:txBody>
      </p:sp>
      <p:sp>
        <p:nvSpPr>
          <p:cNvPr id="355" name="Google Shape;355;p43"/>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59" name="Shape 359"/>
        <p:cNvGrpSpPr/>
        <p:nvPr/>
      </p:nvGrpSpPr>
      <p:grpSpPr>
        <a:xfrm>
          <a:off x="0" y="0"/>
          <a:ext cx="0" cy="0"/>
          <a:chOff x="0" y="0"/>
          <a:chExt cx="0" cy="0"/>
        </a:xfrm>
      </p:grpSpPr>
      <p:sp>
        <p:nvSpPr>
          <p:cNvPr id="360" name="Google Shape;360;p44"/>
          <p:cNvSpPr txBox="1"/>
          <p:nvPr>
            <p:ph type="title"/>
          </p:nvPr>
        </p:nvSpPr>
        <p:spPr>
          <a:xfrm>
            <a:off x="457875" y="547725"/>
            <a:ext cx="7600800" cy="117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Project Management Plan</a:t>
            </a:r>
            <a:endParaRPr/>
          </a:p>
          <a:p>
            <a:pPr indent="0" lvl="0" marL="0" rtl="0" algn="l">
              <a:lnSpc>
                <a:spcPct val="80000"/>
              </a:lnSpc>
              <a:spcBef>
                <a:spcPts val="0"/>
              </a:spcBef>
              <a:spcAft>
                <a:spcPts val="0"/>
              </a:spcAft>
              <a:buSzPts val="4200"/>
              <a:buNone/>
            </a:pPr>
            <a:r>
              <a:t/>
            </a:r>
            <a:endParaRPr sz="1100"/>
          </a:p>
          <a:p>
            <a:pPr indent="0" lvl="0" marL="0" rtl="0" algn="l">
              <a:lnSpc>
                <a:spcPct val="80000"/>
              </a:lnSpc>
              <a:spcBef>
                <a:spcPts val="0"/>
              </a:spcBef>
              <a:spcAft>
                <a:spcPts val="0"/>
              </a:spcAft>
              <a:buSzPts val="4200"/>
              <a:buNone/>
            </a:pPr>
            <a:r>
              <a:rPr lang="en" sz="1100"/>
              <a:t>Ethan Pedrick (Backend), Nhat Nguyen (Database),  </a:t>
            </a:r>
            <a:endParaRPr sz="1100"/>
          </a:p>
          <a:p>
            <a:pPr indent="0" lvl="0" marL="0" rtl="0" algn="l">
              <a:lnSpc>
                <a:spcPct val="80000"/>
              </a:lnSpc>
              <a:spcBef>
                <a:spcPts val="0"/>
              </a:spcBef>
              <a:spcAft>
                <a:spcPts val="0"/>
              </a:spcAft>
              <a:buSzPts val="4200"/>
              <a:buNone/>
            </a:pPr>
            <a:r>
              <a:t/>
            </a:r>
            <a:endParaRPr sz="1100"/>
          </a:p>
          <a:p>
            <a:pPr indent="0" lvl="0" marL="0" rtl="0" algn="l">
              <a:lnSpc>
                <a:spcPct val="80000"/>
              </a:lnSpc>
              <a:spcBef>
                <a:spcPts val="0"/>
              </a:spcBef>
              <a:spcAft>
                <a:spcPts val="0"/>
              </a:spcAft>
              <a:buSzPts val="4200"/>
              <a:buNone/>
            </a:pPr>
            <a:r>
              <a:rPr lang="en" sz="1100"/>
              <a:t>Devin White (Exe/Testing), Jake Staas (UI)</a:t>
            </a:r>
            <a:endParaRPr sz="1100"/>
          </a:p>
        </p:txBody>
      </p:sp>
      <p:sp>
        <p:nvSpPr>
          <p:cNvPr id="361" name="Google Shape;361;p44"/>
          <p:cNvSpPr txBox="1"/>
          <p:nvPr>
            <p:ph idx="1" type="body"/>
          </p:nvPr>
        </p:nvSpPr>
        <p:spPr>
          <a:xfrm>
            <a:off x="525475" y="1772900"/>
            <a:ext cx="3552600" cy="224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200"/>
              <a:buNone/>
            </a:pPr>
            <a:r>
              <a:rPr b="1" lang="en" u="sng">
                <a:solidFill>
                  <a:schemeClr val="lt1"/>
                </a:solidFill>
              </a:rPr>
              <a:t>Project Organization</a:t>
            </a:r>
            <a:endParaRPr b="1" u="sng">
              <a:solidFill>
                <a:schemeClr val="lt1"/>
              </a:solidFill>
            </a:endParaRPr>
          </a:p>
          <a:p>
            <a:pPr indent="0" lvl="0" marL="0" rtl="0" algn="l">
              <a:lnSpc>
                <a:spcPct val="115000"/>
              </a:lnSpc>
              <a:spcBef>
                <a:spcPts val="0"/>
              </a:spcBef>
              <a:spcAft>
                <a:spcPts val="0"/>
              </a:spcAft>
              <a:buSzPts val="1200"/>
              <a:buNone/>
            </a:pPr>
            <a:r>
              <a:rPr lang="en">
                <a:solidFill>
                  <a:srgbClr val="F6F5EC"/>
                </a:solidFill>
              </a:rPr>
              <a:t>Our project organization consists of 4 students who each took on a task to help further the project. We assigned roles based on the strengths of each individual student and met up across the weeks of the projects to work together and help each other out with each part of the project. </a:t>
            </a:r>
            <a:endParaRPr>
              <a:solidFill>
                <a:srgbClr val="F6F5EC"/>
              </a:solidFill>
            </a:endParaRPr>
          </a:p>
          <a:p>
            <a:pPr indent="0" lvl="0" marL="0" rtl="0" algn="l">
              <a:lnSpc>
                <a:spcPct val="115000"/>
              </a:lnSpc>
              <a:spcBef>
                <a:spcPts val="0"/>
              </a:spcBef>
              <a:spcAft>
                <a:spcPts val="0"/>
              </a:spcAft>
              <a:buSzPts val="1200"/>
              <a:buNone/>
            </a:pPr>
            <a:r>
              <a:t/>
            </a:r>
            <a:endParaRPr/>
          </a:p>
        </p:txBody>
      </p:sp>
      <p:sp>
        <p:nvSpPr>
          <p:cNvPr id="362" name="Google Shape;362;p44"/>
          <p:cNvSpPr txBox="1"/>
          <p:nvPr>
            <p:ph idx="2" type="body"/>
          </p:nvPr>
        </p:nvSpPr>
        <p:spPr>
          <a:xfrm>
            <a:off x="4113125" y="1772900"/>
            <a:ext cx="3552600" cy="23406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SzPts val="1200"/>
              <a:buNone/>
            </a:pPr>
            <a:r>
              <a:rPr b="1" lang="en" u="sng">
                <a:solidFill>
                  <a:schemeClr val="lt1"/>
                </a:solidFill>
              </a:rPr>
              <a:t>Risk Analysis</a:t>
            </a:r>
            <a:endParaRPr b="1" u="sng">
              <a:solidFill>
                <a:schemeClr val="lt1"/>
              </a:solidFill>
            </a:endParaRPr>
          </a:p>
          <a:p>
            <a:pPr indent="-304800" lvl="0" marL="457200" rtl="0" algn="l">
              <a:lnSpc>
                <a:spcPct val="115000"/>
              </a:lnSpc>
              <a:spcBef>
                <a:spcPts val="0"/>
              </a:spcBef>
              <a:spcAft>
                <a:spcPts val="0"/>
              </a:spcAft>
              <a:buClr>
                <a:schemeClr val="lt1"/>
              </a:buClr>
              <a:buSzPts val="1200"/>
              <a:buChar char="●"/>
            </a:pPr>
            <a:r>
              <a:rPr lang="en">
                <a:solidFill>
                  <a:schemeClr val="lt1"/>
                </a:solidFill>
              </a:rPr>
              <a:t>Data loss or corruption – High risk. If data loss occurs due to memory issues or system crashes. </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n">
                <a:solidFill>
                  <a:schemeClr val="lt1"/>
                </a:solidFill>
              </a:rPr>
              <a:t>Unauthorized access/data breach – High risk. </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n">
                <a:solidFill>
                  <a:schemeClr val="lt1"/>
                </a:solidFill>
              </a:rPr>
              <a:t>System downtime during peak hours – High risk. </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n">
                <a:solidFill>
                  <a:schemeClr val="lt1"/>
                </a:solidFill>
              </a:rPr>
              <a:t>Inaccurate inventory data - Medium risk.  </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n">
                <a:solidFill>
                  <a:schemeClr val="lt1"/>
                </a:solidFill>
              </a:rPr>
              <a:t>2.4. Hardware and Software Resource Requirements</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546450" y="77175"/>
            <a:ext cx="8051100" cy="1688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a:t>Requirement Specifications</a:t>
            </a:r>
            <a:endParaRPr/>
          </a:p>
          <a:p>
            <a:pPr indent="0" lvl="0" marL="0" rtl="0" algn="l">
              <a:lnSpc>
                <a:spcPct val="80000"/>
              </a:lnSpc>
              <a:spcBef>
                <a:spcPts val="0"/>
              </a:spcBef>
              <a:spcAft>
                <a:spcPts val="0"/>
              </a:spcAft>
              <a:buSzPts val="6000"/>
              <a:buNone/>
            </a:pPr>
            <a:r>
              <a:t/>
            </a:r>
            <a:endParaRPr/>
          </a:p>
        </p:txBody>
      </p:sp>
      <p:sp>
        <p:nvSpPr>
          <p:cNvPr id="368" name="Google Shape;368;p45"/>
          <p:cNvSpPr txBox="1"/>
          <p:nvPr>
            <p:ph idx="2" type="title"/>
          </p:nvPr>
        </p:nvSpPr>
        <p:spPr>
          <a:xfrm>
            <a:off x="627200" y="3046700"/>
            <a:ext cx="3150600" cy="2286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lt1"/>
              </a:buClr>
              <a:buSzPts val="1200"/>
              <a:buChar char="●"/>
            </a:pPr>
            <a:r>
              <a:rPr lang="en" sz="1200">
                <a:solidFill>
                  <a:schemeClr val="lt1"/>
                </a:solidFill>
              </a:rPr>
              <a:t>Able to update the data in real time</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Needs to be available 99% of the time</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UI needs to be simple and easy to use and understand.</a:t>
            </a:r>
            <a:endParaRPr sz="1200">
              <a:solidFill>
                <a:schemeClr val="lt1"/>
              </a:solidFill>
            </a:endParaRPr>
          </a:p>
        </p:txBody>
      </p:sp>
      <p:pic>
        <p:nvPicPr>
          <p:cNvPr descr="Picture" id="369" name="Google Shape;369;p45"/>
          <p:cNvPicPr preferRelativeResize="0"/>
          <p:nvPr/>
        </p:nvPicPr>
        <p:blipFill rotWithShape="1">
          <a:blip r:embed="rId3">
            <a:alphaModFix/>
          </a:blip>
          <a:srcRect b="0" l="0" r="0" t="0"/>
          <a:stretch/>
        </p:blipFill>
        <p:spPr>
          <a:xfrm>
            <a:off x="4297675" y="3046700"/>
            <a:ext cx="4570273" cy="1265175"/>
          </a:xfrm>
          <a:prstGeom prst="rect">
            <a:avLst/>
          </a:prstGeom>
          <a:noFill/>
          <a:ln>
            <a:noFill/>
          </a:ln>
        </p:spPr>
      </p:pic>
      <p:sp>
        <p:nvSpPr>
          <p:cNvPr id="370" name="Google Shape;370;p45"/>
          <p:cNvSpPr txBox="1"/>
          <p:nvPr/>
        </p:nvSpPr>
        <p:spPr>
          <a:xfrm>
            <a:off x="5715578" y="2695544"/>
            <a:ext cx="217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Inter"/>
                <a:ea typeface="Inter"/>
                <a:cs typeface="Inter"/>
                <a:sym typeface="Inter"/>
              </a:rPr>
              <a:t>USE CASE MODEL</a:t>
            </a:r>
            <a:endParaRPr b="1" i="0" sz="1400" u="none" cap="none" strike="noStrike">
              <a:solidFill>
                <a:schemeClr val="lt1"/>
              </a:solidFill>
              <a:latin typeface="Inter"/>
              <a:ea typeface="Inter"/>
              <a:cs typeface="Inter"/>
              <a:sym typeface="Inter"/>
            </a:endParaRPr>
          </a:p>
        </p:txBody>
      </p:sp>
      <p:sp>
        <p:nvSpPr>
          <p:cNvPr id="371" name="Google Shape;371;p45"/>
          <p:cNvSpPr txBox="1"/>
          <p:nvPr/>
        </p:nvSpPr>
        <p:spPr>
          <a:xfrm>
            <a:off x="261475" y="2744588"/>
            <a:ext cx="4036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Inter"/>
                <a:ea typeface="Inter"/>
                <a:cs typeface="Inter"/>
                <a:sym typeface="Inter"/>
              </a:rPr>
              <a:t>Non-functional Requirements</a:t>
            </a:r>
            <a:endParaRPr b="1" i="0" sz="1400" u="none" cap="none" strike="noStrike">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pic>
        <p:nvPicPr>
          <p:cNvPr id="376" name="Google Shape;376;p46"/>
          <p:cNvPicPr preferRelativeResize="0"/>
          <p:nvPr>
            <p:ph idx="2" type="pic"/>
          </p:nvPr>
        </p:nvPicPr>
        <p:blipFill rotWithShape="1">
          <a:blip r:embed="rId3">
            <a:alphaModFix/>
          </a:blip>
          <a:srcRect b="0" l="18870" r="18870" t="0"/>
          <a:stretch/>
        </p:blipFill>
        <p:spPr>
          <a:xfrm>
            <a:off x="884288" y="1861050"/>
            <a:ext cx="1466400" cy="1570200"/>
          </a:xfrm>
          <a:prstGeom prst="roundRect">
            <a:avLst>
              <a:gd fmla="val 16667" name="adj"/>
            </a:avLst>
          </a:prstGeom>
          <a:noFill/>
          <a:ln>
            <a:noFill/>
          </a:ln>
        </p:spPr>
      </p:pic>
      <p:pic>
        <p:nvPicPr>
          <p:cNvPr id="377" name="Google Shape;377;p46"/>
          <p:cNvPicPr preferRelativeResize="0"/>
          <p:nvPr>
            <p:ph idx="3" type="pic"/>
          </p:nvPr>
        </p:nvPicPr>
        <p:blipFill rotWithShape="1">
          <a:blip r:embed="rId4">
            <a:alphaModFix/>
          </a:blip>
          <a:srcRect b="0" l="9223" r="9222" t="0"/>
          <a:stretch/>
        </p:blipFill>
        <p:spPr>
          <a:xfrm>
            <a:off x="3840613" y="1854050"/>
            <a:ext cx="1466400" cy="1570200"/>
          </a:xfrm>
          <a:prstGeom prst="roundRect">
            <a:avLst>
              <a:gd fmla="val 16667" name="adj"/>
            </a:avLst>
          </a:prstGeom>
          <a:noFill/>
          <a:ln>
            <a:noFill/>
          </a:ln>
        </p:spPr>
      </p:pic>
      <p:pic>
        <p:nvPicPr>
          <p:cNvPr id="378" name="Google Shape;378;p46"/>
          <p:cNvPicPr preferRelativeResize="0"/>
          <p:nvPr>
            <p:ph idx="4" type="pic"/>
          </p:nvPr>
        </p:nvPicPr>
        <p:blipFill rotWithShape="1">
          <a:blip r:embed="rId5">
            <a:alphaModFix/>
          </a:blip>
          <a:srcRect b="0" l="18888" r="18895" t="0"/>
          <a:stretch/>
        </p:blipFill>
        <p:spPr>
          <a:xfrm>
            <a:off x="6796941" y="1940907"/>
            <a:ext cx="1466400" cy="1570200"/>
          </a:xfrm>
          <a:prstGeom prst="roundRect">
            <a:avLst>
              <a:gd fmla="val 16667" name="adj"/>
            </a:avLst>
          </a:prstGeom>
          <a:noFill/>
          <a:ln>
            <a:noFill/>
          </a:ln>
        </p:spPr>
      </p:pic>
      <p:sp>
        <p:nvSpPr>
          <p:cNvPr id="379" name="Google Shape;379;p46"/>
          <p:cNvSpPr txBox="1"/>
          <p:nvPr>
            <p:ph type="title"/>
          </p:nvPr>
        </p:nvSpPr>
        <p:spPr>
          <a:xfrm>
            <a:off x="1016463" y="853525"/>
            <a:ext cx="6767700" cy="9210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4200"/>
              <a:buNone/>
            </a:pPr>
            <a:r>
              <a:rPr b="0" lang="en">
                <a:highlight>
                  <a:schemeClr val="dk2"/>
                </a:highlight>
              </a:rPr>
              <a:t>Architecture</a:t>
            </a:r>
            <a:endParaRPr b="0">
              <a:highlight>
                <a:schemeClr val="dk2"/>
              </a:highlight>
            </a:endParaRPr>
          </a:p>
        </p:txBody>
      </p:sp>
      <p:pic>
        <p:nvPicPr>
          <p:cNvPr descr="Red Arrow Vector Clipart image - Free stock photo - Public Domain ..." id="380" name="Google Shape;380;p46"/>
          <p:cNvPicPr preferRelativeResize="0"/>
          <p:nvPr/>
        </p:nvPicPr>
        <p:blipFill rotWithShape="1">
          <a:blip r:embed="rId6">
            <a:alphaModFix/>
          </a:blip>
          <a:srcRect b="0" l="0" r="0" t="0"/>
          <a:stretch/>
        </p:blipFill>
        <p:spPr>
          <a:xfrm>
            <a:off x="2486500" y="2392275"/>
            <a:ext cx="1218324" cy="667450"/>
          </a:xfrm>
          <a:prstGeom prst="rect">
            <a:avLst/>
          </a:prstGeom>
          <a:noFill/>
          <a:ln>
            <a:noFill/>
          </a:ln>
        </p:spPr>
      </p:pic>
      <p:pic>
        <p:nvPicPr>
          <p:cNvPr descr="Red Arrow Vector Clipart image - Free stock photo - Public Domain ..." id="381" name="Google Shape;381;p46"/>
          <p:cNvPicPr preferRelativeResize="0"/>
          <p:nvPr/>
        </p:nvPicPr>
        <p:blipFill rotWithShape="1">
          <a:blip r:embed="rId6">
            <a:alphaModFix/>
          </a:blip>
          <a:srcRect b="0" l="0" r="0" t="0"/>
          <a:stretch/>
        </p:blipFill>
        <p:spPr>
          <a:xfrm>
            <a:off x="5442826" y="2392275"/>
            <a:ext cx="1218324" cy="667450"/>
          </a:xfrm>
          <a:prstGeom prst="rect">
            <a:avLst/>
          </a:prstGeom>
          <a:noFill/>
          <a:ln>
            <a:noFill/>
          </a:ln>
        </p:spPr>
      </p:pic>
      <p:sp>
        <p:nvSpPr>
          <p:cNvPr id="382" name="Google Shape;382;p46"/>
          <p:cNvSpPr txBox="1"/>
          <p:nvPr/>
        </p:nvSpPr>
        <p:spPr>
          <a:xfrm>
            <a:off x="1171706" y="3517786"/>
            <a:ext cx="891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Waterfall</a:t>
            </a:r>
            <a:endParaRPr b="0" i="0" sz="1400" u="none" cap="none" strike="noStrike">
              <a:solidFill>
                <a:srgbClr val="000000"/>
              </a:solidFill>
              <a:latin typeface="Arial"/>
              <a:ea typeface="Arial"/>
              <a:cs typeface="Arial"/>
              <a:sym typeface="Arial"/>
            </a:endParaRPr>
          </a:p>
        </p:txBody>
      </p:sp>
      <p:pic>
        <p:nvPicPr>
          <p:cNvPr id="383" name="Google Shape;383;p46"/>
          <p:cNvPicPr preferRelativeResize="0"/>
          <p:nvPr/>
        </p:nvPicPr>
        <p:blipFill rotWithShape="1">
          <a:blip r:embed="rId7">
            <a:alphaModFix/>
          </a:blip>
          <a:srcRect b="0" l="0" r="0" t="0"/>
          <a:stretch/>
        </p:blipFill>
        <p:spPr>
          <a:xfrm>
            <a:off x="7060714" y="3482688"/>
            <a:ext cx="938865" cy="377985"/>
          </a:xfrm>
          <a:prstGeom prst="rect">
            <a:avLst/>
          </a:prstGeom>
          <a:noFill/>
          <a:ln>
            <a:noFill/>
          </a:ln>
        </p:spPr>
      </p:pic>
      <p:sp>
        <p:nvSpPr>
          <p:cNvPr id="384" name="Google Shape;384;p46"/>
          <p:cNvSpPr txBox="1"/>
          <p:nvPr/>
        </p:nvSpPr>
        <p:spPr>
          <a:xfrm>
            <a:off x="4280088" y="3517775"/>
            <a:ext cx="58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Agile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7"/>
          <p:cNvSpPr txBox="1"/>
          <p:nvPr>
            <p:ph type="title"/>
          </p:nvPr>
        </p:nvSpPr>
        <p:spPr>
          <a:xfrm>
            <a:off x="2829925" y="586950"/>
            <a:ext cx="2680500" cy="1339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4200"/>
              <a:buNone/>
            </a:pPr>
            <a:r>
              <a:rPr lang="en"/>
              <a:t>Design</a:t>
            </a:r>
            <a:endParaRPr/>
          </a:p>
        </p:txBody>
      </p:sp>
      <p:sp>
        <p:nvSpPr>
          <p:cNvPr id="390" name="Google Shape;390;p47"/>
          <p:cNvSpPr txBox="1"/>
          <p:nvPr>
            <p:ph idx="1" type="body"/>
          </p:nvPr>
        </p:nvSpPr>
        <p:spPr>
          <a:xfrm>
            <a:off x="199954" y="2780825"/>
            <a:ext cx="2418450" cy="20263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 sz="1100"/>
              <a:t>User Interface design</a:t>
            </a:r>
            <a:endParaRPr/>
          </a:p>
          <a:p>
            <a:pPr indent="0" lvl="0" marL="0" rtl="0" algn="l">
              <a:lnSpc>
                <a:spcPct val="100000"/>
              </a:lnSpc>
              <a:spcBef>
                <a:spcPts val="0"/>
              </a:spcBef>
              <a:spcAft>
                <a:spcPts val="0"/>
              </a:spcAft>
              <a:buSzPts val="1000"/>
              <a:buNone/>
            </a:pPr>
            <a:r>
              <a:rPr lang="en" sz="1100"/>
              <a:t>The UI is designed in Visual Studio utilizing .NET MAUI and written in C sharp and XAML for the design specifications for each page. Upon startup, the user is greeted with a login screen that will accept their user information and allow them to log in and view the products in their inventory.</a:t>
            </a:r>
            <a:endParaRPr/>
          </a:p>
        </p:txBody>
      </p:sp>
      <p:sp>
        <p:nvSpPr>
          <p:cNvPr id="391" name="Google Shape;391;p47"/>
          <p:cNvSpPr txBox="1"/>
          <p:nvPr>
            <p:ph idx="2" type="body"/>
          </p:nvPr>
        </p:nvSpPr>
        <p:spPr>
          <a:xfrm>
            <a:off x="2829925" y="2724275"/>
            <a:ext cx="2114100" cy="18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 sz="1100"/>
              <a:t>Components Design</a:t>
            </a:r>
            <a:endParaRPr b="1" sz="1100"/>
          </a:p>
          <a:p>
            <a:pPr indent="0" lvl="0" marL="0" rtl="0" algn="l">
              <a:lnSpc>
                <a:spcPct val="100000"/>
              </a:lnSpc>
              <a:spcBef>
                <a:spcPts val="0"/>
              </a:spcBef>
              <a:spcAft>
                <a:spcPts val="0"/>
              </a:spcAft>
              <a:buSzPts val="1000"/>
              <a:buNone/>
            </a:pPr>
            <a:r>
              <a:rPr lang="en" sz="1100"/>
              <a:t>Buy, Sell, Add, and Remove are all dynamic events that will call into the backend to make active adjustments to the database stored values. The biggest static element to this product is its initial launch past the login screen on the main page, because everything is displayed on the first boot.</a:t>
            </a:r>
            <a:endParaRPr sz="1100"/>
          </a:p>
        </p:txBody>
      </p:sp>
      <p:sp>
        <p:nvSpPr>
          <p:cNvPr id="392" name="Google Shape;392;p47"/>
          <p:cNvSpPr txBox="1"/>
          <p:nvPr>
            <p:ph idx="3" type="body"/>
          </p:nvPr>
        </p:nvSpPr>
        <p:spPr>
          <a:xfrm>
            <a:off x="7302746" y="2763572"/>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 sz="1100"/>
              <a:t>Database Design</a:t>
            </a:r>
            <a:endParaRPr b="1" sz="1100"/>
          </a:p>
          <a:p>
            <a:pPr indent="0" lvl="0" marL="0" rtl="0" algn="l">
              <a:lnSpc>
                <a:spcPct val="100000"/>
              </a:lnSpc>
              <a:spcBef>
                <a:spcPts val="0"/>
              </a:spcBef>
              <a:spcAft>
                <a:spcPts val="0"/>
              </a:spcAft>
              <a:buSzPts val="1000"/>
              <a:buNone/>
            </a:pPr>
            <a:r>
              <a:rPr lang="en" sz="1100"/>
              <a:t>The database is a SQLite formatted table-based system, It contains several main tables, a sequencing table, and the corresponding marker tables</a:t>
            </a:r>
            <a:endParaRPr sz="1100"/>
          </a:p>
        </p:txBody>
      </p:sp>
      <p:sp>
        <p:nvSpPr>
          <p:cNvPr id="393" name="Google Shape;393;p47"/>
          <p:cNvSpPr txBox="1"/>
          <p:nvPr>
            <p:ph idx="4" type="body"/>
          </p:nvPr>
        </p:nvSpPr>
        <p:spPr>
          <a:xfrm>
            <a:off x="5155546" y="2724275"/>
            <a:ext cx="1935679" cy="208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 sz="1100"/>
              <a:t>Rationale for the Detailed Design Models</a:t>
            </a:r>
            <a:endParaRPr b="1" sz="1100"/>
          </a:p>
          <a:p>
            <a:pPr indent="0" lvl="0" marL="0" rtl="0" algn="l">
              <a:lnSpc>
                <a:spcPct val="100000"/>
              </a:lnSpc>
              <a:spcBef>
                <a:spcPts val="0"/>
              </a:spcBef>
              <a:spcAft>
                <a:spcPts val="0"/>
              </a:spcAft>
              <a:buSzPts val="1000"/>
              <a:buNone/>
            </a:pPr>
            <a:r>
              <a:rPr lang="en" sz="1100"/>
              <a:t>The waterfall design model was chosen because we wanted to create a simplistic base that we could build upon and use for further parts of our code to create a system that we would be proud of. </a:t>
            </a:r>
            <a:endParaRPr sz="1100"/>
          </a:p>
        </p:txBody>
      </p:sp>
      <p:pic>
        <p:nvPicPr>
          <p:cNvPr descr="Inserting image..., Picture" id="394" name="Google Shape;394;p47"/>
          <p:cNvPicPr preferRelativeResize="0"/>
          <p:nvPr/>
        </p:nvPicPr>
        <p:blipFill rotWithShape="1">
          <a:blip r:embed="rId3">
            <a:alphaModFix/>
          </a:blip>
          <a:srcRect b="0" l="0" r="0" t="0"/>
          <a:stretch/>
        </p:blipFill>
        <p:spPr>
          <a:xfrm>
            <a:off x="5510380" y="336325"/>
            <a:ext cx="3633621" cy="2202026"/>
          </a:xfrm>
          <a:prstGeom prst="rect">
            <a:avLst/>
          </a:prstGeom>
          <a:noFill/>
          <a:ln>
            <a:noFill/>
          </a:ln>
        </p:spPr>
      </p:pic>
      <p:pic>
        <p:nvPicPr>
          <p:cNvPr id="395" name="Google Shape;395;p47" title="salewithelectronics.png"/>
          <p:cNvPicPr preferRelativeResize="0"/>
          <p:nvPr/>
        </p:nvPicPr>
        <p:blipFill rotWithShape="1">
          <a:blip r:embed="rId4">
            <a:alphaModFix/>
          </a:blip>
          <a:srcRect b="0" l="0" r="33974" t="0"/>
          <a:stretch/>
        </p:blipFill>
        <p:spPr>
          <a:xfrm>
            <a:off x="0" y="336325"/>
            <a:ext cx="2830275" cy="220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Test Management</a:t>
            </a:r>
            <a:endParaRPr/>
          </a:p>
        </p:txBody>
      </p:sp>
      <p:sp>
        <p:nvSpPr>
          <p:cNvPr id="401" name="Google Shape;401;p4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Backend Test Cases: The backend can be tested by calling each function and ensuring it reads and writes thoroughly.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
              <a:t>Database Test Cases: The database is indirectly tested with every function, as you can check to see if it received the data change by adding and removing data to the database, and seeing if those changes are processed</a:t>
            </a:r>
            <a:endParaRPr/>
          </a:p>
        </p:txBody>
      </p:sp>
      <p:sp>
        <p:nvSpPr>
          <p:cNvPr id="402" name="Google Shape;402;p48"/>
          <p:cNvSpPr txBox="1"/>
          <p:nvPr>
            <p:ph idx="2" type="body"/>
          </p:nvPr>
        </p:nvSpPr>
        <p:spPr>
          <a:xfrm>
            <a:off x="4832400" y="1152474"/>
            <a:ext cx="3999900" cy="3811411"/>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UI Test Cases: We used and tested every element on the UI to see if it responded well to each interaction and did not lead to any bugs. We also wanted to check if our UI is simple and easy to understand, with basic navigation and processes.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
              <a:t>System Test Cases: The most important element that was tested was how the system interacted altogether because the UI could work while not receiving updates from the database, or our functions from the backend could not be called by the UI.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49" title="progif2.gif"/>
          <p:cNvPicPr preferRelativeResize="0"/>
          <p:nvPr/>
        </p:nvPicPr>
        <p:blipFill rotWithShape="1">
          <a:blip r:embed="rId3">
            <a:alphaModFix/>
          </a:blip>
          <a:srcRect b="0" l="0" r="0" t="0"/>
          <a:stretch/>
        </p:blipFill>
        <p:spPr>
          <a:xfrm>
            <a:off x="504525" y="644700"/>
            <a:ext cx="7997875" cy="4498799"/>
          </a:xfrm>
          <a:prstGeom prst="rect">
            <a:avLst/>
          </a:prstGeom>
          <a:noFill/>
          <a:ln>
            <a:noFill/>
          </a:ln>
        </p:spPr>
      </p:pic>
      <p:sp>
        <p:nvSpPr>
          <p:cNvPr id="408" name="Google Shape;408;p49"/>
          <p:cNvSpPr txBox="1"/>
          <p:nvPr/>
        </p:nvSpPr>
        <p:spPr>
          <a:xfrm>
            <a:off x="2718900" y="336375"/>
            <a:ext cx="4036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Inter"/>
                <a:ea typeface="Inter"/>
                <a:cs typeface="Inter"/>
                <a:sym typeface="Inter"/>
              </a:rPr>
              <a:t>Demonstration of live product updates</a:t>
            </a:r>
            <a:endParaRPr b="0" i="0" sz="1200" u="none" cap="none" strike="noStrike">
              <a:solidFill>
                <a:schemeClr val="dk2"/>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